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1" r:id="rId4"/>
    <p:sldId id="271" r:id="rId5"/>
    <p:sldId id="272" r:id="rId6"/>
    <p:sldId id="273" r:id="rId7"/>
    <p:sldId id="274" r:id="rId8"/>
  </p:sldIdLst>
  <p:sldSz cx="12192000" cy="6858000"/>
  <p:notesSz cx="6858000" cy="9144000"/>
  <p:embeddedFontLst>
    <p:embeddedFont>
      <p:font typeface="#9Slide02 Noi dung dai" panose="020B0604020202020204" charset="0"/>
      <p:regular r:id="rId9"/>
    </p:embeddedFont>
    <p:embeddedFont>
      <p:font typeface="#9Slide02 Tieu de dai" panose="020B0604020202020204" charset="0"/>
      <p:bold r:id="rId10"/>
    </p:embeddedFont>
    <p:embeddedFont>
      <p:font typeface="iCiel Cadena" panose="02000503000000020004" charset="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62C"/>
    <a:srgbClr val="00CF77"/>
    <a:srgbClr val="3378FF"/>
    <a:srgbClr val="F49C1C"/>
    <a:srgbClr val="E6E6E6"/>
    <a:srgbClr val="00A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927" autoAdjust="0"/>
  </p:normalViewPr>
  <p:slideViewPr>
    <p:cSldViewPr showGuides="1">
      <p:cViewPr>
        <p:scale>
          <a:sx n="33" d="100"/>
          <a:sy n="33" d="100"/>
        </p:scale>
        <p:origin x="1880" y="6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04DA77-0714-4226-8456-DE0FB00C8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8689CE-C57C-4CCE-B5D7-91A284CB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0DF66-3D9B-4E31-B419-8D199F946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6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A372-E784-4489-91B1-EB5F9893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E1B435-934F-44C4-8F1B-EC379BCB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BAE6C-C81A-448F-810E-8201A0E7D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8452A-D52B-4D53-AA70-42F3E1B91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8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A006-59DD-41EF-BB59-5CF0A5B0F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7CF5D0-5E86-4B07-82F0-4706674B4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2F55C-8EFE-4A66-9DB3-D0CB88777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38045-8612-4FFC-BF9F-64FB98C8E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15B52-8190-4B2D-852C-B23A268AE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0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C063-6317-449C-A341-883F2682D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53C2C5-1069-41AD-AB8E-A272B5F74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5F9C6-7A1E-4BB1-8382-AF2048FA9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CF1DA-3491-456F-B971-C43EFCD2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613E6-C32A-4783-9219-260167E5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57CA7-22C9-4637-98D5-45CB81C4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3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5C8BC-CF44-4FCD-ACB9-6C06E1FD0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26985-A785-4717-80AD-9B8D8F5B8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5A630-F12E-492E-A3AD-AE8A23606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C2166-B6AA-4084-B4D7-069DDC98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20EA2-78ED-4391-B2FB-25000FDB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3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CB0E7E-7BDA-4369-B06E-95E5B313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2DE87-7D95-4722-9EE5-248D158C7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0A038-BC78-4ECC-BEFF-CCB515E48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B9EE9-F3BF-4B40-83E7-C9BC68FDDB0E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CDB14-4F91-4B5C-8ACA-1B5E7E69B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0118F-80C4-4861-A4D3-A50D382E7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0CE00B-B040-4546-AF5D-EEF96AA126B0}"/>
              </a:ext>
            </a:extLst>
          </p:cNvPr>
          <p:cNvGrpSpPr>
            <a:grpSpLocks noGrp="1" noSelect="1" noRot="1" noMove="1" noResize="1"/>
          </p:cNvGrpSpPr>
          <p:nvPr userDrawn="1">
            <p:custDataLst>
              <p:tags r:id="rId7"/>
            </p:custDataLst>
          </p:nvPr>
        </p:nvGrpSpPr>
        <p:grpSpPr>
          <a:xfrm>
            <a:off x="-2202100" y="-2224223"/>
            <a:ext cx="16596200" cy="11284323"/>
            <a:chOff x="-2202100" y="-2224223"/>
            <a:chExt cx="16596200" cy="112843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423BDB-6737-4700-9989-01683A4147DA}"/>
                </a:ext>
              </a:extLst>
            </p:cNvPr>
            <p:cNvSpPr/>
            <p:nvPr/>
          </p:nvSpPr>
          <p:spPr>
            <a:xfrm>
              <a:off x="4851540" y="8494776"/>
              <a:ext cx="2488920" cy="565324"/>
            </a:xfrm>
            <a:prstGeom prst="rect">
              <a:avLst/>
            </a:prstGeom>
            <a:noFill/>
            <a:ln w="2159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1E50D3-44ED-477F-84FB-1E24BC65ED8F}"/>
                </a:ext>
              </a:extLst>
            </p:cNvPr>
            <p:cNvSpPr txBox="1"/>
            <p:nvPr/>
          </p:nvSpPr>
          <p:spPr>
            <a:xfrm>
              <a:off x="5006988" y="8647176"/>
              <a:ext cx="2178025" cy="260524"/>
            </a:xfrm>
            <a:custGeom>
              <a:avLst/>
              <a:gdLst/>
              <a:ahLst/>
              <a:cxnLst/>
              <a:rect l="l" t="t" r="r" b="b"/>
              <a:pathLst>
                <a:path w="2178025" h="260524">
                  <a:moveTo>
                    <a:pt x="1807648" y="222182"/>
                  </a:moveTo>
                  <a:cubicBezTo>
                    <a:pt x="1814010" y="222182"/>
                    <a:pt x="1818838" y="223968"/>
                    <a:pt x="1822130" y="227540"/>
                  </a:cubicBezTo>
                  <a:cubicBezTo>
                    <a:pt x="1825423" y="231111"/>
                    <a:pt x="1827070" y="235576"/>
                    <a:pt x="1827070" y="240934"/>
                  </a:cubicBezTo>
                  <a:cubicBezTo>
                    <a:pt x="1827070" y="246069"/>
                    <a:pt x="1825423" y="250366"/>
                    <a:pt x="1822130" y="253826"/>
                  </a:cubicBezTo>
                  <a:cubicBezTo>
                    <a:pt x="1818838" y="257287"/>
                    <a:pt x="1814010" y="259017"/>
                    <a:pt x="1807648" y="259017"/>
                  </a:cubicBezTo>
                  <a:cubicBezTo>
                    <a:pt x="1801285" y="259017"/>
                    <a:pt x="1796513" y="257287"/>
                    <a:pt x="1793332" y="253826"/>
                  </a:cubicBezTo>
                  <a:cubicBezTo>
                    <a:pt x="1790151" y="250366"/>
                    <a:pt x="1788560" y="246069"/>
                    <a:pt x="1788560" y="240934"/>
                  </a:cubicBezTo>
                  <a:cubicBezTo>
                    <a:pt x="1788560" y="235576"/>
                    <a:pt x="1790151" y="231111"/>
                    <a:pt x="1793332" y="227540"/>
                  </a:cubicBezTo>
                  <a:cubicBezTo>
                    <a:pt x="1796513" y="223968"/>
                    <a:pt x="1801285" y="222182"/>
                    <a:pt x="1807648" y="222182"/>
                  </a:cubicBezTo>
                  <a:close/>
                  <a:moveTo>
                    <a:pt x="807523" y="222182"/>
                  </a:moveTo>
                  <a:cubicBezTo>
                    <a:pt x="813885" y="222182"/>
                    <a:pt x="818713" y="223968"/>
                    <a:pt x="822005" y="227540"/>
                  </a:cubicBezTo>
                  <a:cubicBezTo>
                    <a:pt x="825298" y="231111"/>
                    <a:pt x="826945" y="235576"/>
                    <a:pt x="826945" y="240934"/>
                  </a:cubicBezTo>
                  <a:cubicBezTo>
                    <a:pt x="826945" y="246069"/>
                    <a:pt x="825298" y="250366"/>
                    <a:pt x="822005" y="253826"/>
                  </a:cubicBezTo>
                  <a:cubicBezTo>
                    <a:pt x="818713" y="257287"/>
                    <a:pt x="813885" y="259017"/>
                    <a:pt x="807523" y="259017"/>
                  </a:cubicBezTo>
                  <a:cubicBezTo>
                    <a:pt x="801160" y="259017"/>
                    <a:pt x="796388" y="257287"/>
                    <a:pt x="793207" y="253826"/>
                  </a:cubicBezTo>
                  <a:cubicBezTo>
                    <a:pt x="790026" y="250366"/>
                    <a:pt x="788435" y="246069"/>
                    <a:pt x="788435" y="240934"/>
                  </a:cubicBezTo>
                  <a:cubicBezTo>
                    <a:pt x="788435" y="235576"/>
                    <a:pt x="790026" y="231111"/>
                    <a:pt x="793207" y="227540"/>
                  </a:cubicBezTo>
                  <a:cubicBezTo>
                    <a:pt x="796388" y="223968"/>
                    <a:pt x="801160" y="222182"/>
                    <a:pt x="807523" y="222182"/>
                  </a:cubicBezTo>
                  <a:close/>
                  <a:moveTo>
                    <a:pt x="1488076" y="98952"/>
                  </a:moveTo>
                  <a:cubicBezTo>
                    <a:pt x="1472896" y="98952"/>
                    <a:pt x="1461064" y="104812"/>
                    <a:pt x="1452581" y="116532"/>
                  </a:cubicBezTo>
                  <a:cubicBezTo>
                    <a:pt x="1444098" y="128253"/>
                    <a:pt x="1439856" y="145610"/>
                    <a:pt x="1439856" y="168604"/>
                  </a:cubicBezTo>
                  <a:cubicBezTo>
                    <a:pt x="1439856" y="189142"/>
                    <a:pt x="1444098" y="205215"/>
                    <a:pt x="1452581" y="216824"/>
                  </a:cubicBezTo>
                  <a:cubicBezTo>
                    <a:pt x="1461064" y="228433"/>
                    <a:pt x="1472784" y="234237"/>
                    <a:pt x="1487741" y="234237"/>
                  </a:cubicBezTo>
                  <a:cubicBezTo>
                    <a:pt x="1507387" y="234237"/>
                    <a:pt x="1521730" y="225419"/>
                    <a:pt x="1530771" y="207783"/>
                  </a:cubicBezTo>
                  <a:lnTo>
                    <a:pt x="1530771" y="124569"/>
                  </a:lnTo>
                  <a:cubicBezTo>
                    <a:pt x="1521507" y="107491"/>
                    <a:pt x="1507275" y="98952"/>
                    <a:pt x="1488076" y="98952"/>
                  </a:cubicBezTo>
                  <a:close/>
                  <a:moveTo>
                    <a:pt x="1678241" y="98115"/>
                  </a:moveTo>
                  <a:cubicBezTo>
                    <a:pt x="1665740" y="98115"/>
                    <a:pt x="1655248" y="102663"/>
                    <a:pt x="1646764" y="111761"/>
                  </a:cubicBezTo>
                  <a:cubicBezTo>
                    <a:pt x="1638281" y="120858"/>
                    <a:pt x="1633035" y="133610"/>
                    <a:pt x="1631026" y="150019"/>
                  </a:cubicBezTo>
                  <a:lnTo>
                    <a:pt x="1721774" y="150019"/>
                  </a:lnTo>
                  <a:lnTo>
                    <a:pt x="1721774" y="147675"/>
                  </a:lnTo>
                  <a:cubicBezTo>
                    <a:pt x="1720881" y="131936"/>
                    <a:pt x="1716639" y="119742"/>
                    <a:pt x="1709049" y="111091"/>
                  </a:cubicBezTo>
                  <a:cubicBezTo>
                    <a:pt x="1701459" y="102440"/>
                    <a:pt x="1691190" y="98115"/>
                    <a:pt x="1678241" y="98115"/>
                  </a:cubicBezTo>
                  <a:close/>
                  <a:moveTo>
                    <a:pt x="1855700" y="76014"/>
                  </a:moveTo>
                  <a:lnTo>
                    <a:pt x="1887345" y="76014"/>
                  </a:lnTo>
                  <a:lnTo>
                    <a:pt x="1933389" y="215150"/>
                  </a:lnTo>
                  <a:lnTo>
                    <a:pt x="1978260" y="76014"/>
                  </a:lnTo>
                  <a:lnTo>
                    <a:pt x="2009905" y="76014"/>
                  </a:lnTo>
                  <a:lnTo>
                    <a:pt x="1944941" y="257175"/>
                  </a:lnTo>
                  <a:lnTo>
                    <a:pt x="1921334" y="257175"/>
                  </a:lnTo>
                  <a:close/>
                  <a:moveTo>
                    <a:pt x="1333370" y="76014"/>
                  </a:moveTo>
                  <a:lnTo>
                    <a:pt x="1364344" y="76014"/>
                  </a:lnTo>
                  <a:lnTo>
                    <a:pt x="1364344" y="257175"/>
                  </a:lnTo>
                  <a:lnTo>
                    <a:pt x="1333370" y="257175"/>
                  </a:lnTo>
                  <a:close/>
                  <a:moveTo>
                    <a:pt x="514350" y="76014"/>
                  </a:moveTo>
                  <a:lnTo>
                    <a:pt x="545157" y="76014"/>
                  </a:lnTo>
                  <a:lnTo>
                    <a:pt x="580820" y="211634"/>
                  </a:lnTo>
                  <a:lnTo>
                    <a:pt x="623013" y="76014"/>
                  </a:lnTo>
                  <a:lnTo>
                    <a:pt x="647960" y="76014"/>
                  </a:lnTo>
                  <a:lnTo>
                    <a:pt x="690990" y="214480"/>
                  </a:lnTo>
                  <a:lnTo>
                    <a:pt x="725816" y="76014"/>
                  </a:lnTo>
                  <a:lnTo>
                    <a:pt x="756791" y="76014"/>
                  </a:lnTo>
                  <a:lnTo>
                    <a:pt x="704050" y="257175"/>
                  </a:lnTo>
                  <a:lnTo>
                    <a:pt x="678935" y="257175"/>
                  </a:lnTo>
                  <a:lnTo>
                    <a:pt x="634901" y="119881"/>
                  </a:lnTo>
                  <a:lnTo>
                    <a:pt x="592038" y="257175"/>
                  </a:lnTo>
                  <a:lnTo>
                    <a:pt x="566923" y="257175"/>
                  </a:lnTo>
                  <a:close/>
                  <a:moveTo>
                    <a:pt x="257175" y="76014"/>
                  </a:moveTo>
                  <a:lnTo>
                    <a:pt x="287982" y="76014"/>
                  </a:lnTo>
                  <a:lnTo>
                    <a:pt x="323645" y="211634"/>
                  </a:lnTo>
                  <a:lnTo>
                    <a:pt x="365838" y="76014"/>
                  </a:lnTo>
                  <a:lnTo>
                    <a:pt x="390785" y="76014"/>
                  </a:lnTo>
                  <a:lnTo>
                    <a:pt x="433815" y="214480"/>
                  </a:lnTo>
                  <a:lnTo>
                    <a:pt x="468641" y="76014"/>
                  </a:lnTo>
                  <a:lnTo>
                    <a:pt x="499616" y="76014"/>
                  </a:lnTo>
                  <a:lnTo>
                    <a:pt x="446875" y="257175"/>
                  </a:lnTo>
                  <a:lnTo>
                    <a:pt x="421760" y="257175"/>
                  </a:lnTo>
                  <a:lnTo>
                    <a:pt x="377726" y="119881"/>
                  </a:lnTo>
                  <a:lnTo>
                    <a:pt x="334863" y="257175"/>
                  </a:lnTo>
                  <a:lnTo>
                    <a:pt x="309748" y="257175"/>
                  </a:lnTo>
                  <a:close/>
                  <a:moveTo>
                    <a:pt x="0" y="76014"/>
                  </a:moveTo>
                  <a:lnTo>
                    <a:pt x="30807" y="76014"/>
                  </a:lnTo>
                  <a:lnTo>
                    <a:pt x="66470" y="211634"/>
                  </a:lnTo>
                  <a:lnTo>
                    <a:pt x="108663" y="76014"/>
                  </a:lnTo>
                  <a:lnTo>
                    <a:pt x="133610" y="76014"/>
                  </a:lnTo>
                  <a:lnTo>
                    <a:pt x="176640" y="214480"/>
                  </a:lnTo>
                  <a:lnTo>
                    <a:pt x="211466" y="76014"/>
                  </a:lnTo>
                  <a:lnTo>
                    <a:pt x="242441" y="76014"/>
                  </a:lnTo>
                  <a:lnTo>
                    <a:pt x="189700" y="257175"/>
                  </a:lnTo>
                  <a:lnTo>
                    <a:pt x="164585" y="257175"/>
                  </a:lnTo>
                  <a:lnTo>
                    <a:pt x="120551" y="119881"/>
                  </a:lnTo>
                  <a:lnTo>
                    <a:pt x="77688" y="257175"/>
                  </a:lnTo>
                  <a:lnTo>
                    <a:pt x="52573" y="257175"/>
                  </a:lnTo>
                  <a:close/>
                  <a:moveTo>
                    <a:pt x="2120094" y="72666"/>
                  </a:moveTo>
                  <a:cubicBezTo>
                    <a:pt x="2158380" y="72666"/>
                    <a:pt x="2177690" y="94264"/>
                    <a:pt x="2178025" y="137461"/>
                  </a:cubicBezTo>
                  <a:lnTo>
                    <a:pt x="2178025" y="257175"/>
                  </a:lnTo>
                  <a:lnTo>
                    <a:pt x="2147050" y="257175"/>
                  </a:lnTo>
                  <a:lnTo>
                    <a:pt x="2147050" y="137294"/>
                  </a:lnTo>
                  <a:cubicBezTo>
                    <a:pt x="2146938" y="124234"/>
                    <a:pt x="2143953" y="114579"/>
                    <a:pt x="2138092" y="108328"/>
                  </a:cubicBezTo>
                  <a:cubicBezTo>
                    <a:pt x="2132232" y="102077"/>
                    <a:pt x="2123107" y="98952"/>
                    <a:pt x="2110717" y="98952"/>
                  </a:cubicBezTo>
                  <a:cubicBezTo>
                    <a:pt x="2100671" y="98952"/>
                    <a:pt x="2091853" y="101631"/>
                    <a:pt x="2084263" y="106989"/>
                  </a:cubicBezTo>
                  <a:cubicBezTo>
                    <a:pt x="2076673" y="112347"/>
                    <a:pt x="2070757" y="119379"/>
                    <a:pt x="2066515" y="128085"/>
                  </a:cubicBezTo>
                  <a:lnTo>
                    <a:pt x="2066515" y="257175"/>
                  </a:lnTo>
                  <a:lnTo>
                    <a:pt x="2035541" y="257175"/>
                  </a:lnTo>
                  <a:lnTo>
                    <a:pt x="2035541" y="76014"/>
                  </a:lnTo>
                  <a:lnTo>
                    <a:pt x="2064841" y="76014"/>
                  </a:lnTo>
                  <a:lnTo>
                    <a:pt x="2065846" y="98785"/>
                  </a:lnTo>
                  <a:cubicBezTo>
                    <a:pt x="2079687" y="81372"/>
                    <a:pt x="2097769" y="72666"/>
                    <a:pt x="2120094" y="72666"/>
                  </a:cubicBezTo>
                  <a:close/>
                  <a:moveTo>
                    <a:pt x="1678241" y="72666"/>
                  </a:moveTo>
                  <a:cubicBezTo>
                    <a:pt x="1701794" y="72666"/>
                    <a:pt x="1720099" y="80423"/>
                    <a:pt x="1733159" y="95938"/>
                  </a:cubicBezTo>
                  <a:cubicBezTo>
                    <a:pt x="1746219" y="111454"/>
                    <a:pt x="1752749" y="133666"/>
                    <a:pt x="1752749" y="162576"/>
                  </a:cubicBezTo>
                  <a:lnTo>
                    <a:pt x="1752749" y="175468"/>
                  </a:lnTo>
                  <a:lnTo>
                    <a:pt x="1630021" y="175468"/>
                  </a:lnTo>
                  <a:cubicBezTo>
                    <a:pt x="1630468" y="193328"/>
                    <a:pt x="1635686" y="207755"/>
                    <a:pt x="1645676" y="218749"/>
                  </a:cubicBezTo>
                  <a:cubicBezTo>
                    <a:pt x="1655666" y="229744"/>
                    <a:pt x="1668363" y="235241"/>
                    <a:pt x="1683767" y="235241"/>
                  </a:cubicBezTo>
                  <a:cubicBezTo>
                    <a:pt x="1694706" y="235241"/>
                    <a:pt x="1703970" y="233009"/>
                    <a:pt x="1711560" y="228544"/>
                  </a:cubicBezTo>
                  <a:cubicBezTo>
                    <a:pt x="1719151" y="224079"/>
                    <a:pt x="1725792" y="218163"/>
                    <a:pt x="1731485" y="210796"/>
                  </a:cubicBezTo>
                  <a:lnTo>
                    <a:pt x="1750405" y="225530"/>
                  </a:lnTo>
                  <a:cubicBezTo>
                    <a:pt x="1735224" y="248859"/>
                    <a:pt x="1712453" y="260524"/>
                    <a:pt x="1682092" y="260524"/>
                  </a:cubicBezTo>
                  <a:cubicBezTo>
                    <a:pt x="1657536" y="260524"/>
                    <a:pt x="1637556" y="252459"/>
                    <a:pt x="1622152" y="236330"/>
                  </a:cubicBezTo>
                  <a:cubicBezTo>
                    <a:pt x="1606748" y="220201"/>
                    <a:pt x="1599046" y="198630"/>
                    <a:pt x="1599046" y="171617"/>
                  </a:cubicBezTo>
                  <a:lnTo>
                    <a:pt x="1599046" y="165925"/>
                  </a:lnTo>
                  <a:cubicBezTo>
                    <a:pt x="1599046" y="147954"/>
                    <a:pt x="1602479" y="131908"/>
                    <a:pt x="1609343" y="117788"/>
                  </a:cubicBezTo>
                  <a:cubicBezTo>
                    <a:pt x="1616208" y="103668"/>
                    <a:pt x="1625807" y="92618"/>
                    <a:pt x="1638142" y="84637"/>
                  </a:cubicBezTo>
                  <a:cubicBezTo>
                    <a:pt x="1650476" y="76656"/>
                    <a:pt x="1663842" y="72666"/>
                    <a:pt x="1678241" y="72666"/>
                  </a:cubicBezTo>
                  <a:close/>
                  <a:moveTo>
                    <a:pt x="1129624" y="72666"/>
                  </a:moveTo>
                  <a:cubicBezTo>
                    <a:pt x="1150162" y="72666"/>
                    <a:pt x="1166822" y="77968"/>
                    <a:pt x="1179602" y="88572"/>
                  </a:cubicBezTo>
                  <a:cubicBezTo>
                    <a:pt x="1192383" y="99175"/>
                    <a:pt x="1198773" y="112737"/>
                    <a:pt x="1198773" y="129257"/>
                  </a:cubicBezTo>
                  <a:lnTo>
                    <a:pt x="1167631" y="129257"/>
                  </a:lnTo>
                  <a:cubicBezTo>
                    <a:pt x="1167631" y="120774"/>
                    <a:pt x="1164031" y="113463"/>
                    <a:pt x="1156831" y="107324"/>
                  </a:cubicBezTo>
                  <a:cubicBezTo>
                    <a:pt x="1149632" y="101185"/>
                    <a:pt x="1140563" y="98115"/>
                    <a:pt x="1129624" y="98115"/>
                  </a:cubicBezTo>
                  <a:cubicBezTo>
                    <a:pt x="1118350" y="98115"/>
                    <a:pt x="1109532" y="100571"/>
                    <a:pt x="1103170" y="105482"/>
                  </a:cubicBezTo>
                  <a:cubicBezTo>
                    <a:pt x="1096807" y="110393"/>
                    <a:pt x="1093626" y="116811"/>
                    <a:pt x="1093626" y="124737"/>
                  </a:cubicBezTo>
                  <a:cubicBezTo>
                    <a:pt x="1093626" y="132215"/>
                    <a:pt x="1096584" y="137852"/>
                    <a:pt x="1102500" y="141647"/>
                  </a:cubicBezTo>
                  <a:cubicBezTo>
                    <a:pt x="1108416" y="145442"/>
                    <a:pt x="1119104" y="149070"/>
                    <a:pt x="1134563" y="152530"/>
                  </a:cubicBezTo>
                  <a:cubicBezTo>
                    <a:pt x="1150023" y="155990"/>
                    <a:pt x="1162552" y="160120"/>
                    <a:pt x="1172151" y="164920"/>
                  </a:cubicBezTo>
                  <a:cubicBezTo>
                    <a:pt x="1181751" y="169720"/>
                    <a:pt x="1188867" y="175496"/>
                    <a:pt x="1193499" y="182249"/>
                  </a:cubicBezTo>
                  <a:cubicBezTo>
                    <a:pt x="1198131" y="189002"/>
                    <a:pt x="1200447" y="197234"/>
                    <a:pt x="1200447" y="206945"/>
                  </a:cubicBezTo>
                  <a:cubicBezTo>
                    <a:pt x="1200447" y="223131"/>
                    <a:pt x="1193973" y="236107"/>
                    <a:pt x="1181025" y="245873"/>
                  </a:cubicBezTo>
                  <a:cubicBezTo>
                    <a:pt x="1168077" y="255640"/>
                    <a:pt x="1151278" y="260524"/>
                    <a:pt x="1130628" y="260524"/>
                  </a:cubicBezTo>
                  <a:cubicBezTo>
                    <a:pt x="1116118" y="260524"/>
                    <a:pt x="1103281" y="257956"/>
                    <a:pt x="1092119" y="252822"/>
                  </a:cubicBezTo>
                  <a:cubicBezTo>
                    <a:pt x="1080957" y="247687"/>
                    <a:pt x="1072223" y="240516"/>
                    <a:pt x="1065916" y="231307"/>
                  </a:cubicBezTo>
                  <a:cubicBezTo>
                    <a:pt x="1059610" y="222098"/>
                    <a:pt x="1056456" y="212136"/>
                    <a:pt x="1056456" y="201420"/>
                  </a:cubicBezTo>
                  <a:lnTo>
                    <a:pt x="1087431" y="201420"/>
                  </a:lnTo>
                  <a:cubicBezTo>
                    <a:pt x="1087989" y="211801"/>
                    <a:pt x="1092147" y="220033"/>
                    <a:pt x="1099905" y="226116"/>
                  </a:cubicBezTo>
                  <a:cubicBezTo>
                    <a:pt x="1107662" y="232200"/>
                    <a:pt x="1117904" y="235241"/>
                    <a:pt x="1130628" y="235241"/>
                  </a:cubicBezTo>
                  <a:cubicBezTo>
                    <a:pt x="1142349" y="235241"/>
                    <a:pt x="1151753" y="232869"/>
                    <a:pt x="1158841" y="228126"/>
                  </a:cubicBezTo>
                  <a:cubicBezTo>
                    <a:pt x="1165929" y="223382"/>
                    <a:pt x="1169473" y="217047"/>
                    <a:pt x="1169473" y="209122"/>
                  </a:cubicBezTo>
                  <a:cubicBezTo>
                    <a:pt x="1169473" y="200751"/>
                    <a:pt x="1166319" y="194249"/>
                    <a:pt x="1160013" y="189616"/>
                  </a:cubicBezTo>
                  <a:cubicBezTo>
                    <a:pt x="1153706" y="184984"/>
                    <a:pt x="1142711" y="180994"/>
                    <a:pt x="1127029" y="177645"/>
                  </a:cubicBezTo>
                  <a:cubicBezTo>
                    <a:pt x="1111346" y="174296"/>
                    <a:pt x="1098900" y="170278"/>
                    <a:pt x="1089691" y="165590"/>
                  </a:cubicBezTo>
                  <a:cubicBezTo>
                    <a:pt x="1080483" y="160902"/>
                    <a:pt x="1073674" y="155321"/>
                    <a:pt x="1069265" y="148847"/>
                  </a:cubicBezTo>
                  <a:cubicBezTo>
                    <a:pt x="1064856" y="142373"/>
                    <a:pt x="1062651" y="134671"/>
                    <a:pt x="1062651" y="125741"/>
                  </a:cubicBezTo>
                  <a:cubicBezTo>
                    <a:pt x="1062651" y="110896"/>
                    <a:pt x="1068930" y="98338"/>
                    <a:pt x="1081487" y="88069"/>
                  </a:cubicBezTo>
                  <a:cubicBezTo>
                    <a:pt x="1094045" y="77800"/>
                    <a:pt x="1110090" y="72666"/>
                    <a:pt x="1129624" y="72666"/>
                  </a:cubicBezTo>
                  <a:close/>
                  <a:moveTo>
                    <a:pt x="942472" y="35831"/>
                  </a:moveTo>
                  <a:cubicBezTo>
                    <a:pt x="928855" y="35831"/>
                    <a:pt x="917916" y="41049"/>
                    <a:pt x="909656" y="51485"/>
                  </a:cubicBezTo>
                  <a:cubicBezTo>
                    <a:pt x="901396" y="61922"/>
                    <a:pt x="897266" y="75679"/>
                    <a:pt x="897266" y="92757"/>
                  </a:cubicBezTo>
                  <a:cubicBezTo>
                    <a:pt x="897266" y="109389"/>
                    <a:pt x="901256" y="123090"/>
                    <a:pt x="909237" y="133862"/>
                  </a:cubicBezTo>
                  <a:cubicBezTo>
                    <a:pt x="917218" y="144633"/>
                    <a:pt x="927906" y="150019"/>
                    <a:pt x="941300" y="150019"/>
                  </a:cubicBezTo>
                  <a:cubicBezTo>
                    <a:pt x="951681" y="150019"/>
                    <a:pt x="961253" y="146838"/>
                    <a:pt x="970015" y="140475"/>
                  </a:cubicBezTo>
                  <a:cubicBezTo>
                    <a:pt x="978777" y="134113"/>
                    <a:pt x="985168" y="126243"/>
                    <a:pt x="989186" y="116867"/>
                  </a:cubicBezTo>
                  <a:lnTo>
                    <a:pt x="989186" y="104477"/>
                  </a:lnTo>
                  <a:cubicBezTo>
                    <a:pt x="989186" y="84163"/>
                    <a:pt x="984777" y="67643"/>
                    <a:pt x="975959" y="54918"/>
                  </a:cubicBezTo>
                  <a:cubicBezTo>
                    <a:pt x="967141" y="42193"/>
                    <a:pt x="955979" y="35831"/>
                    <a:pt x="942472" y="35831"/>
                  </a:cubicBezTo>
                  <a:close/>
                  <a:moveTo>
                    <a:pt x="1349108" y="10046"/>
                  </a:moveTo>
                  <a:cubicBezTo>
                    <a:pt x="1355136" y="10046"/>
                    <a:pt x="1359712" y="11776"/>
                    <a:pt x="1362837" y="15237"/>
                  </a:cubicBezTo>
                  <a:cubicBezTo>
                    <a:pt x="1365963" y="18697"/>
                    <a:pt x="1367526" y="22938"/>
                    <a:pt x="1367526" y="27961"/>
                  </a:cubicBezTo>
                  <a:cubicBezTo>
                    <a:pt x="1367526" y="32984"/>
                    <a:pt x="1365963" y="37170"/>
                    <a:pt x="1362837" y="40519"/>
                  </a:cubicBezTo>
                  <a:cubicBezTo>
                    <a:pt x="1359712" y="43867"/>
                    <a:pt x="1355136" y="45542"/>
                    <a:pt x="1349108" y="45542"/>
                  </a:cubicBezTo>
                  <a:cubicBezTo>
                    <a:pt x="1343081" y="45542"/>
                    <a:pt x="1338532" y="43867"/>
                    <a:pt x="1335462" y="40519"/>
                  </a:cubicBezTo>
                  <a:cubicBezTo>
                    <a:pt x="1332393" y="37170"/>
                    <a:pt x="1330858" y="32984"/>
                    <a:pt x="1330858" y="27961"/>
                  </a:cubicBezTo>
                  <a:cubicBezTo>
                    <a:pt x="1330858" y="22938"/>
                    <a:pt x="1332393" y="18697"/>
                    <a:pt x="1335462" y="15237"/>
                  </a:cubicBezTo>
                  <a:cubicBezTo>
                    <a:pt x="1338532" y="11776"/>
                    <a:pt x="1343081" y="10046"/>
                    <a:pt x="1349108" y="10046"/>
                  </a:cubicBezTo>
                  <a:close/>
                  <a:moveTo>
                    <a:pt x="942305" y="10046"/>
                  </a:moveTo>
                  <a:cubicBezTo>
                    <a:pt x="966415" y="10046"/>
                    <a:pt x="985419" y="19060"/>
                    <a:pt x="999316" y="37086"/>
                  </a:cubicBezTo>
                  <a:cubicBezTo>
                    <a:pt x="1013212" y="55113"/>
                    <a:pt x="1020161" y="79698"/>
                    <a:pt x="1020161" y="110840"/>
                  </a:cubicBezTo>
                  <a:lnTo>
                    <a:pt x="1020161" y="119881"/>
                  </a:lnTo>
                  <a:cubicBezTo>
                    <a:pt x="1020161" y="167320"/>
                    <a:pt x="1010785" y="201950"/>
                    <a:pt x="992032" y="223772"/>
                  </a:cubicBezTo>
                  <a:cubicBezTo>
                    <a:pt x="973280" y="245594"/>
                    <a:pt x="944984" y="256784"/>
                    <a:pt x="907144" y="257342"/>
                  </a:cubicBezTo>
                  <a:lnTo>
                    <a:pt x="901117" y="257342"/>
                  </a:lnTo>
                  <a:lnTo>
                    <a:pt x="901117" y="231056"/>
                  </a:lnTo>
                  <a:lnTo>
                    <a:pt x="907647" y="231056"/>
                  </a:lnTo>
                  <a:cubicBezTo>
                    <a:pt x="933208" y="230611"/>
                    <a:pt x="952853" y="223956"/>
                    <a:pt x="966583" y="211089"/>
                  </a:cubicBezTo>
                  <a:cubicBezTo>
                    <a:pt x="980312" y="198223"/>
                    <a:pt x="987791" y="177866"/>
                    <a:pt x="989018" y="150019"/>
                  </a:cubicBezTo>
                  <a:cubicBezTo>
                    <a:pt x="982545" y="157721"/>
                    <a:pt x="974815" y="163916"/>
                    <a:pt x="965829" y="168604"/>
                  </a:cubicBezTo>
                  <a:cubicBezTo>
                    <a:pt x="956844" y="173292"/>
                    <a:pt x="946993" y="175636"/>
                    <a:pt x="936278" y="175636"/>
                  </a:cubicBezTo>
                  <a:cubicBezTo>
                    <a:pt x="922213" y="175636"/>
                    <a:pt x="909963" y="172176"/>
                    <a:pt x="899526" y="165255"/>
                  </a:cubicBezTo>
                  <a:cubicBezTo>
                    <a:pt x="889090" y="158335"/>
                    <a:pt x="881025" y="148596"/>
                    <a:pt x="875332" y="136038"/>
                  </a:cubicBezTo>
                  <a:cubicBezTo>
                    <a:pt x="869640" y="123481"/>
                    <a:pt x="866793" y="109612"/>
                    <a:pt x="866793" y="94431"/>
                  </a:cubicBezTo>
                  <a:cubicBezTo>
                    <a:pt x="866793" y="78135"/>
                    <a:pt x="869891" y="63457"/>
                    <a:pt x="876086" y="50397"/>
                  </a:cubicBezTo>
                  <a:cubicBezTo>
                    <a:pt x="882281" y="37338"/>
                    <a:pt x="891071" y="27347"/>
                    <a:pt x="902456" y="20427"/>
                  </a:cubicBezTo>
                  <a:cubicBezTo>
                    <a:pt x="913842" y="13506"/>
                    <a:pt x="927125" y="10046"/>
                    <a:pt x="942305" y="10046"/>
                  </a:cubicBezTo>
                  <a:close/>
                  <a:moveTo>
                    <a:pt x="1530771" y="0"/>
                  </a:moveTo>
                  <a:lnTo>
                    <a:pt x="1561746" y="0"/>
                  </a:lnTo>
                  <a:lnTo>
                    <a:pt x="1561746" y="257175"/>
                  </a:lnTo>
                  <a:lnTo>
                    <a:pt x="1533283" y="257175"/>
                  </a:lnTo>
                  <a:lnTo>
                    <a:pt x="1531776" y="237753"/>
                  </a:lnTo>
                  <a:cubicBezTo>
                    <a:pt x="1519386" y="252933"/>
                    <a:pt x="1502141" y="260524"/>
                    <a:pt x="1480040" y="260524"/>
                  </a:cubicBezTo>
                  <a:cubicBezTo>
                    <a:pt x="1459055" y="260524"/>
                    <a:pt x="1441949" y="251929"/>
                    <a:pt x="1428722" y="234739"/>
                  </a:cubicBezTo>
                  <a:cubicBezTo>
                    <a:pt x="1415495" y="217549"/>
                    <a:pt x="1408881" y="195114"/>
                    <a:pt x="1408881" y="167432"/>
                  </a:cubicBezTo>
                  <a:lnTo>
                    <a:pt x="1408881" y="165088"/>
                  </a:lnTo>
                  <a:cubicBezTo>
                    <a:pt x="1408881" y="137294"/>
                    <a:pt x="1415467" y="114942"/>
                    <a:pt x="1428638" y="98031"/>
                  </a:cubicBezTo>
                  <a:cubicBezTo>
                    <a:pt x="1441809" y="81121"/>
                    <a:pt x="1459055" y="72666"/>
                    <a:pt x="1480375" y="72666"/>
                  </a:cubicBezTo>
                  <a:cubicBezTo>
                    <a:pt x="1501583" y="72666"/>
                    <a:pt x="1518381" y="79921"/>
                    <a:pt x="1530771" y="94431"/>
                  </a:cubicBezTo>
                  <a:close/>
                  <a:moveTo>
                    <a:pt x="1247645" y="0"/>
                  </a:moveTo>
                  <a:lnTo>
                    <a:pt x="1278619" y="0"/>
                  </a:lnTo>
                  <a:lnTo>
                    <a:pt x="1278619" y="257175"/>
                  </a:lnTo>
                  <a:lnTo>
                    <a:pt x="1247645" y="25717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2700">
                <a:solidFill>
                  <a:schemeClr val="bg1">
                    <a:lumMod val="75000"/>
                  </a:schemeClr>
                </a:solidFill>
                <a:latin typeface="#9Slide02 Noi dung dai" panose="02000000000000000000" pitchFamily="2" charset="0"/>
                <a:ea typeface="#9Slide02 Noi dung dai" panose="02000000000000000000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465F73-4B27-4C0F-9B02-510C8E083EB6}"/>
                </a:ext>
              </a:extLst>
            </p:cNvPr>
            <p:cNvSpPr/>
            <p:nvPr/>
          </p:nvSpPr>
          <p:spPr>
            <a:xfrm>
              <a:off x="-2202100" y="-2224223"/>
              <a:ext cx="16596200" cy="112843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9Slide.vn">
            <a:extLst>
              <a:ext uri="{FF2B5EF4-FFF2-40B4-BE49-F238E27FC236}">
                <a16:creationId xmlns:a16="http://schemas.microsoft.com/office/drawing/2014/main" id="{0F30810D-0BA7-48B5-9100-E09C5C296021}"/>
              </a:ext>
            </a:extLst>
          </p:cNvPr>
          <p:cNvSpPr>
            <a:spLocks noSelect="1"/>
          </p:cNvSpPr>
          <p:nvPr userDrawn="1">
            <p:custDataLst>
              <p:tags r:id="rId8"/>
            </p:custDataLst>
          </p:nvPr>
        </p:nvSpPr>
        <p:spPr>
          <a:xfrm>
            <a:off x="6091428" y="-8915400"/>
            <a:ext cx="9144" cy="91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9Slide.vn">
            <a:extLst>
              <a:ext uri="{FF2B5EF4-FFF2-40B4-BE49-F238E27FC236}">
                <a16:creationId xmlns:a16="http://schemas.microsoft.com/office/drawing/2014/main" id="{5703AF2A-1D5F-4BD2-8904-9B6C863CB9B3}"/>
              </a:ext>
            </a:extLst>
          </p:cNvPr>
          <p:cNvSpPr>
            <a:spLocks noSelect="1"/>
          </p:cNvSpPr>
          <p:nvPr userDrawn="1">
            <p:custDataLst>
              <p:tags r:id="rId9"/>
            </p:custDataLst>
          </p:nvPr>
        </p:nvSpPr>
        <p:spPr>
          <a:xfrm>
            <a:off x="6091428" y="15764256"/>
            <a:ext cx="9144" cy="91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4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4" r:id="rId2"/>
    <p:sldLayoutId id="2147483649" r:id="rId3"/>
    <p:sldLayoutId id="2147483657" r:id="rId4"/>
    <p:sldLayoutId id="2147483650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audio" Target="../media/audio1.wav"/><Relationship Id="rId9" Type="http://schemas.openxmlformats.org/officeDocument/2006/relationships/image" Target="../media/image4.png"/><Relationship Id="rId1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.png"/><Relationship Id="rId3" Type="http://schemas.microsoft.com/office/2007/relationships/media" Target="../media/media3.mp3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4" Type="http://schemas.openxmlformats.org/officeDocument/2006/relationships/audio" Target="../media/media3.mp3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.png"/><Relationship Id="rId3" Type="http://schemas.microsoft.com/office/2007/relationships/media" Target="../media/media3.mp3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4" Type="http://schemas.openxmlformats.org/officeDocument/2006/relationships/audio" Target="../media/media3.mp3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.png"/><Relationship Id="rId3" Type="http://schemas.microsoft.com/office/2007/relationships/media" Target="../media/media3.mp3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4" Type="http://schemas.openxmlformats.org/officeDocument/2006/relationships/audio" Target="../media/media3.mp3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.png"/><Relationship Id="rId3" Type="http://schemas.microsoft.com/office/2007/relationships/media" Target="../media/media3.mp3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1.png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5.png"/><Relationship Id="rId4" Type="http://schemas.openxmlformats.org/officeDocument/2006/relationships/audio" Target="../media/media3.mp3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FDD4CA-A9E1-452B-BFCA-22D90E773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813" y="0"/>
            <a:ext cx="12215813" cy="68580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6EB0ED45-D362-47E6-9B9E-8C079FD46C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7559">
            <a:off x="4931412" y="-441728"/>
            <a:ext cx="8304936" cy="8304936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73CD59DB-4B97-4529-990F-B877A9AC8E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723" y="1709661"/>
            <a:ext cx="6529382" cy="243251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950A63E-AF72-41C5-AED0-2D55950409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444" y="1256220"/>
            <a:ext cx="2085013" cy="999831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6DD72B97-8F2B-4723-9F67-FD81B5B68E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7217" y="1286700"/>
            <a:ext cx="2093932" cy="973649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777F623B-A4E0-4946-935C-4F7F0101F1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439" y="1953521"/>
            <a:ext cx="6059949" cy="1944793"/>
          </a:xfrm>
          <a:prstGeom prst="rect">
            <a:avLst/>
          </a:prstGeom>
        </p:spPr>
      </p:pic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24A388B0-06EB-4CBA-A3CA-75F080F1F933}"/>
              </a:ext>
            </a:extLst>
          </p:cNvPr>
          <p:cNvSpPr/>
          <p:nvPr/>
        </p:nvSpPr>
        <p:spPr>
          <a:xfrm>
            <a:off x="2133600" y="4570217"/>
            <a:ext cx="2456961" cy="838200"/>
          </a:xfrm>
          <a:prstGeom prst="roundRect">
            <a:avLst/>
          </a:prstGeom>
          <a:solidFill>
            <a:schemeClr val="accent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F9E5127-919F-42DC-BDBE-231121A785A3}"/>
              </a:ext>
            </a:extLst>
          </p:cNvPr>
          <p:cNvSpPr txBox="1"/>
          <p:nvPr/>
        </p:nvSpPr>
        <p:spPr>
          <a:xfrm>
            <a:off x="2666376" y="4731534"/>
            <a:ext cx="139140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iCiel Cadena" panose="02000503000000020004" pitchFamily="50" charset="0"/>
              </a:rPr>
              <a:t>Bắt đầu</a:t>
            </a:r>
          </a:p>
        </p:txBody>
      </p:sp>
      <p:pic>
        <p:nvPicPr>
          <p:cNvPr id="98" name="ChuongCam - 9Slide.vn">
            <a:extLst>
              <a:ext uri="{FF2B5EF4-FFF2-40B4-BE49-F238E27FC236}">
                <a16:creationId xmlns:a16="http://schemas.microsoft.com/office/drawing/2014/main" id="{60FDDF12-4068-4DC9-8EC1-C3DBBF0745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47162" y="4539688"/>
            <a:ext cx="942571" cy="868729"/>
          </a:xfrm>
          <a:prstGeom prst="rect">
            <a:avLst/>
          </a:prstGeom>
        </p:spPr>
      </p:pic>
      <p:pic>
        <p:nvPicPr>
          <p:cNvPr id="99" name="Nhacnen - 9Slide.vn">
            <a:hlinkClick r:id="" action="ppaction://media"/>
            <a:extLst>
              <a:ext uri="{FF2B5EF4-FFF2-40B4-BE49-F238E27FC236}">
                <a16:creationId xmlns:a16="http://schemas.microsoft.com/office/drawing/2014/main" id="{97A40F43-0AD3-4435-B148-642348AB6ED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00"/>
                  <p14:fade in="2000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219200" y="0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79516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4" fill="hold" nodeType="click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1" dur="1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2" dur="1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5" dur="1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16" dur="1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19" dur="1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0" dur="1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23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24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3" dur="10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4" name="chimes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4" fill="hold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8" dur="7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45" presetID="42" presetClass="path" presetSubtype="0" accel="2000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-1.48148E-6 L 0.20156 -0.00301 " pathEditMode="relative" rAng="0" ptsTypes="AA" p14:bounceEnd="48000">
                                          <p:cBhvr>
                                            <p:cTn id="46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078" y="-162"/>
                                        </p:animMotion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4" name="chimes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32927" numSld="7" showWhenStopped="0">
                    <p:cTn id="5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9"/>
                    </p:tgtEl>
                  </p:cMediaNode>
                </p:audio>
              </p:childTnLst>
            </p:cTn>
          </p:par>
        </p:tnLst>
        <p:bldLst>
          <p:bldP spid="96" grpId="0" animBg="1"/>
          <p:bldP spid="9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9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10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1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3" dur="10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4" name="chimes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45" presetID="42" presetClass="path" presetSubtype="0" accel="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-1.48148E-6 L 0.20156 -0.00301 " pathEditMode="relative" rAng="0" ptsTypes="AA">
                                          <p:cBhvr>
                                            <p:cTn id="46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078" y="-162"/>
                                        </p:animMotion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4" name="chimes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4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32927" numSld="7" showWhenStopped="0">
                    <p:cTn id="50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9"/>
                    </p:tgtEl>
                  </p:cMediaNode>
                </p:audio>
              </p:childTnLst>
            </p:cTn>
          </p:par>
        </p:tnLst>
        <p:bldLst>
          <p:bldP spid="96" grpId="0" animBg="1"/>
          <p:bldP spid="97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483042-4AAF-4ED4-86F5-27FC9C384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813" y="0"/>
            <a:ext cx="12215813" cy="68580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1C1992F-2DF9-408E-8B2B-246F76CCC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1477995"/>
            <a:ext cx="7657240" cy="512718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48A43FB-80EC-4164-A90F-A83D61410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457" y="304800"/>
            <a:ext cx="4899760" cy="987549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9007BCE-EE95-474D-8D52-57F2F837FC19}"/>
              </a:ext>
            </a:extLst>
          </p:cNvPr>
          <p:cNvSpPr txBox="1"/>
          <p:nvPr/>
        </p:nvSpPr>
        <p:spPr>
          <a:xfrm>
            <a:off x="4575912" y="1915009"/>
            <a:ext cx="558935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800">
                <a:solidFill>
                  <a:srgbClr val="00A0E9"/>
                </a:solidFill>
                <a:latin typeface="iCiel Cadena" panose="02000503000000020004" pitchFamily="50" charset="0"/>
              </a:rPr>
              <a:t>Trò chơi gồm 4 câu hỏi trắc nghiệm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719B177-22AD-4318-A31E-D7DB50EBAF18}"/>
              </a:ext>
            </a:extLst>
          </p:cNvPr>
          <p:cNvSpPr txBox="1"/>
          <p:nvPr/>
        </p:nvSpPr>
        <p:spPr>
          <a:xfrm>
            <a:off x="4658000" y="2531542"/>
            <a:ext cx="6917022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>
                <a:solidFill>
                  <a:srgbClr val="00A0E9"/>
                </a:solidFill>
                <a:latin typeface="iCiel Cadena" panose="02000503000000020004" pitchFamily="50" charset="0"/>
              </a:rPr>
              <a:t>Ở mỗi câu hỏi, các em sẽ có thời gian 10 giây</a:t>
            </a:r>
            <a:br>
              <a:rPr lang="en-US" sz="2800">
                <a:solidFill>
                  <a:srgbClr val="00A0E9"/>
                </a:solidFill>
                <a:latin typeface="iCiel Cadena" panose="02000503000000020004" pitchFamily="50" charset="0"/>
              </a:rPr>
            </a:br>
            <a:r>
              <a:rPr lang="en-US" sz="2800">
                <a:solidFill>
                  <a:srgbClr val="00A0E9"/>
                </a:solidFill>
                <a:latin typeface="iCiel Cadena" panose="02000503000000020004" pitchFamily="50" charset="0"/>
              </a:rPr>
              <a:t>để đưa ra đáp án.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54CC343-1D7B-4C04-A590-96E9F84E3720}"/>
              </a:ext>
            </a:extLst>
          </p:cNvPr>
          <p:cNvSpPr txBox="1"/>
          <p:nvPr/>
        </p:nvSpPr>
        <p:spPr>
          <a:xfrm>
            <a:off x="4575912" y="3427017"/>
            <a:ext cx="69991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00A0E9"/>
                </a:solidFill>
                <a:latin typeface="iCiel Cadena" panose="02000503000000020004" pitchFamily="50" charset="0"/>
              </a:rPr>
              <a:t>Để trả lời, em sẽ giơ thẻ màu tương ứng với </a:t>
            </a:r>
          </a:p>
          <a:p>
            <a:r>
              <a:rPr lang="en-US" sz="2800">
                <a:solidFill>
                  <a:srgbClr val="00A0E9"/>
                </a:solidFill>
                <a:latin typeface="iCiel Cadena" panose="02000503000000020004" pitchFamily="50" charset="0"/>
              </a:rPr>
              <a:t>màu đáp án: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74A39E-A77B-48C4-B6D7-719B81AD5380}"/>
              </a:ext>
            </a:extLst>
          </p:cNvPr>
          <p:cNvGrpSpPr/>
          <p:nvPr/>
        </p:nvGrpSpPr>
        <p:grpSpPr>
          <a:xfrm>
            <a:off x="4648200" y="4572000"/>
            <a:ext cx="1552923" cy="954107"/>
            <a:chOff x="4648200" y="4572000"/>
            <a:chExt cx="1552923" cy="95410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E57AD2F-94ED-4342-BAEB-964A653A9BC4}"/>
                </a:ext>
              </a:extLst>
            </p:cNvPr>
            <p:cNvSpPr/>
            <p:nvPr/>
          </p:nvSpPr>
          <p:spPr>
            <a:xfrm>
              <a:off x="4648200" y="4572000"/>
              <a:ext cx="1552923" cy="954107"/>
            </a:xfrm>
            <a:prstGeom prst="roundRect">
              <a:avLst/>
            </a:prstGeom>
            <a:solidFill>
              <a:srgbClr val="F49C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CED4D03-5600-462A-B55E-D17FE6EDBE60}"/>
                </a:ext>
              </a:extLst>
            </p:cNvPr>
            <p:cNvSpPr txBox="1"/>
            <p:nvPr/>
          </p:nvSpPr>
          <p:spPr>
            <a:xfrm>
              <a:off x="4990246" y="4761479"/>
              <a:ext cx="868829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iCiel Cadena" panose="02000503000000020004" pitchFamily="50" charset="0"/>
                </a:rPr>
                <a:t>Cam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5C7B07A-A340-4FC5-A28D-F348AAFB86F1}"/>
              </a:ext>
            </a:extLst>
          </p:cNvPr>
          <p:cNvGrpSpPr/>
          <p:nvPr/>
        </p:nvGrpSpPr>
        <p:grpSpPr>
          <a:xfrm>
            <a:off x="6365089" y="4572000"/>
            <a:ext cx="1552923" cy="954107"/>
            <a:chOff x="6365089" y="4572000"/>
            <a:chExt cx="1552923" cy="954107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F7350BDF-073A-481A-81FD-ABBBA01D605B}"/>
                </a:ext>
              </a:extLst>
            </p:cNvPr>
            <p:cNvSpPr/>
            <p:nvPr/>
          </p:nvSpPr>
          <p:spPr>
            <a:xfrm>
              <a:off x="6365089" y="4572000"/>
              <a:ext cx="1552923" cy="954107"/>
            </a:xfrm>
            <a:prstGeom prst="roundRect">
              <a:avLst/>
            </a:prstGeom>
            <a:solidFill>
              <a:srgbClr val="337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89B7B8F-0869-4218-BF92-E7123E0AFF47}"/>
                </a:ext>
              </a:extLst>
            </p:cNvPr>
            <p:cNvSpPr txBox="1"/>
            <p:nvPr/>
          </p:nvSpPr>
          <p:spPr>
            <a:xfrm>
              <a:off x="6724716" y="4672044"/>
              <a:ext cx="860812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iCiel Cadena" panose="02000503000000020004" pitchFamily="50" charset="0"/>
                </a:rPr>
                <a:t>Xanh</a:t>
              </a:r>
            </a:p>
            <a:p>
              <a:pPr algn="ctr"/>
              <a:r>
                <a:rPr lang="en-US" sz="2400">
                  <a:solidFill>
                    <a:schemeClr val="bg1"/>
                  </a:solidFill>
                  <a:latin typeface="iCiel Cadena" panose="02000503000000020004" pitchFamily="50" charset="0"/>
                </a:rPr>
                <a:t>dương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4A1F501-4ABC-4EFD-9A60-D1C3033105E1}"/>
              </a:ext>
            </a:extLst>
          </p:cNvPr>
          <p:cNvGrpSpPr/>
          <p:nvPr/>
        </p:nvGrpSpPr>
        <p:grpSpPr>
          <a:xfrm>
            <a:off x="8081978" y="4572000"/>
            <a:ext cx="1552923" cy="954107"/>
            <a:chOff x="8081978" y="4572000"/>
            <a:chExt cx="1552923" cy="954107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E1527A35-61C3-49EC-8178-056761ED2D86}"/>
                </a:ext>
              </a:extLst>
            </p:cNvPr>
            <p:cNvSpPr/>
            <p:nvPr/>
          </p:nvSpPr>
          <p:spPr>
            <a:xfrm>
              <a:off x="8081978" y="4572000"/>
              <a:ext cx="1552923" cy="954107"/>
            </a:xfrm>
            <a:prstGeom prst="roundRect">
              <a:avLst/>
            </a:prstGeom>
            <a:solidFill>
              <a:srgbClr val="00CF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DC425B9-F398-43A8-BD9D-023DD0061CAC}"/>
                </a:ext>
              </a:extLst>
            </p:cNvPr>
            <p:cNvSpPr txBox="1"/>
            <p:nvPr/>
          </p:nvSpPr>
          <p:spPr>
            <a:xfrm>
              <a:off x="8513767" y="4672044"/>
              <a:ext cx="684610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iCiel Cadena" panose="02000503000000020004" pitchFamily="50" charset="0"/>
                </a:rPr>
                <a:t>Xanh</a:t>
              </a:r>
            </a:p>
            <a:p>
              <a:pPr algn="ctr"/>
              <a:r>
                <a:rPr lang="en-US" sz="2400">
                  <a:solidFill>
                    <a:schemeClr val="bg1"/>
                  </a:solidFill>
                  <a:latin typeface="iCiel Cadena" panose="02000503000000020004" pitchFamily="50" charset="0"/>
                </a:rPr>
                <a:t>lá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9F6D6F4-A214-4F08-B79C-3321773AC747}"/>
              </a:ext>
            </a:extLst>
          </p:cNvPr>
          <p:cNvGrpSpPr/>
          <p:nvPr/>
        </p:nvGrpSpPr>
        <p:grpSpPr>
          <a:xfrm>
            <a:off x="9798867" y="4572000"/>
            <a:ext cx="1552923" cy="954107"/>
            <a:chOff x="9798867" y="4572000"/>
            <a:chExt cx="1552923" cy="954107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4E9F5C83-FEFA-4251-9B94-714B7FC8D493}"/>
                </a:ext>
              </a:extLst>
            </p:cNvPr>
            <p:cNvSpPr/>
            <p:nvPr/>
          </p:nvSpPr>
          <p:spPr>
            <a:xfrm>
              <a:off x="9798867" y="4572000"/>
              <a:ext cx="1552923" cy="954107"/>
            </a:xfrm>
            <a:prstGeom prst="roundRect">
              <a:avLst/>
            </a:prstGeom>
            <a:solidFill>
              <a:srgbClr val="FF46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2323BC0-2B71-4E70-B542-6EF0A07065A5}"/>
                </a:ext>
              </a:extLst>
            </p:cNvPr>
            <p:cNvSpPr txBox="1"/>
            <p:nvPr/>
          </p:nvSpPr>
          <p:spPr>
            <a:xfrm>
              <a:off x="10329981" y="4772054"/>
              <a:ext cx="54822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iCiel Cadena" panose="02000503000000020004" pitchFamily="50" charset="0"/>
                </a:rPr>
                <a:t>Đỏ</a:t>
              </a: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806C6907-6F3F-4076-9E0A-D88C210EB6B2}"/>
              </a:ext>
            </a:extLst>
          </p:cNvPr>
          <p:cNvSpPr txBox="1"/>
          <p:nvPr/>
        </p:nvSpPr>
        <p:spPr>
          <a:xfrm>
            <a:off x="4934640" y="5757863"/>
            <a:ext cx="61699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iCiel Cadena" panose="02000503000000020004" pitchFamily="50" charset="0"/>
              </a:rPr>
              <a:t>Các em có thời gian 1 phút để chuẩn bị các thẻ màu nhé!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E3DFA045-2B35-4790-916E-B005E7C7C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58" y="234871"/>
            <a:ext cx="3694756" cy="1630242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841A18C3-C6B1-47FF-A8CF-B6D33F8CEB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585" y="2082030"/>
            <a:ext cx="4187637" cy="452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5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clickEffect" p14:presetBounceEnd="6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3000">
                                          <p:cBhvr additive="base">
                                            <p:cTn id="7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3000">
                                          <p:cBhvr additive="base">
                                            <p:cTn id="8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6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3000">
                                          <p:cBhvr additive="base">
                                            <p:cTn id="11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3000">
                                          <p:cBhvr additive="base">
                                            <p:cTn id="12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3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3000">
                                          <p:cBhvr additive="base">
                                            <p:cTn id="15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3000">
                                          <p:cBhvr additive="base">
                                            <p:cTn id="16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5" grpId="0"/>
          <p:bldP spid="76" grpId="0"/>
          <p:bldP spid="78" grpId="0"/>
          <p:bldP spid="9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5" grpId="0"/>
          <p:bldP spid="76" grpId="0"/>
          <p:bldP spid="78" grpId="0"/>
          <p:bldP spid="95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F6135-AF68-4A64-8137-B70201CF8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844"/>
            <a:ext cx="12192000" cy="684431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D2DA1AF-855F-46C2-8AE1-5718E4DFD783}"/>
              </a:ext>
            </a:extLst>
          </p:cNvPr>
          <p:cNvGrpSpPr/>
          <p:nvPr/>
        </p:nvGrpSpPr>
        <p:grpSpPr>
          <a:xfrm>
            <a:off x="6770639" y="3009107"/>
            <a:ext cx="5105398" cy="1790698"/>
            <a:chOff x="6770639" y="3009107"/>
            <a:chExt cx="5105398" cy="179069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7151055-1672-4C7E-BA92-63E851A005B3}"/>
                </a:ext>
              </a:extLst>
            </p:cNvPr>
            <p:cNvGrpSpPr/>
            <p:nvPr/>
          </p:nvGrpSpPr>
          <p:grpSpPr>
            <a:xfrm>
              <a:off x="6770639" y="3009107"/>
              <a:ext cx="5105398" cy="1790698"/>
              <a:chOff x="838202" y="2438400"/>
              <a:chExt cx="5105398" cy="2057398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6421F9E-FF9D-4A7C-9697-7F0260F96688}"/>
                  </a:ext>
                </a:extLst>
              </p:cNvPr>
              <p:cNvSpPr/>
              <p:nvPr/>
            </p:nvSpPr>
            <p:spPr>
              <a:xfrm>
                <a:off x="838202" y="2438400"/>
                <a:ext cx="5105398" cy="205739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112AD5E6-6201-4B49-AAE8-FFB92C6AFE43}"/>
                  </a:ext>
                </a:extLst>
              </p:cNvPr>
              <p:cNvSpPr/>
              <p:nvPr/>
            </p:nvSpPr>
            <p:spPr>
              <a:xfrm>
                <a:off x="952501" y="2514599"/>
                <a:ext cx="4876800" cy="1905000"/>
              </a:xfrm>
              <a:prstGeom prst="roundRect">
                <a:avLst/>
              </a:prstGeom>
              <a:solidFill>
                <a:srgbClr val="3378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8FEB6CFE-AB0E-4B4E-B91D-88A1DA89A89A}"/>
                </a:ext>
              </a:extLst>
            </p:cNvPr>
            <p:cNvSpPr/>
            <p:nvPr/>
          </p:nvSpPr>
          <p:spPr>
            <a:xfrm>
              <a:off x="7228842" y="3075428"/>
              <a:ext cx="4515128" cy="165373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iCiel Cadena" panose="02000503000000020004" pitchFamily="50" charset="0"/>
                </a:rPr>
                <a:t>Đáp án sai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C8C043-95EA-4C88-BCE4-63900E1F20A4}"/>
              </a:ext>
            </a:extLst>
          </p:cNvPr>
          <p:cNvGrpSpPr/>
          <p:nvPr/>
        </p:nvGrpSpPr>
        <p:grpSpPr>
          <a:xfrm>
            <a:off x="6770639" y="4933892"/>
            <a:ext cx="5105398" cy="1790698"/>
            <a:chOff x="6770639" y="4933892"/>
            <a:chExt cx="5105398" cy="179069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F5B4359-49BD-4F81-87DA-3502A642CC14}"/>
                </a:ext>
              </a:extLst>
            </p:cNvPr>
            <p:cNvGrpSpPr/>
            <p:nvPr/>
          </p:nvGrpSpPr>
          <p:grpSpPr>
            <a:xfrm>
              <a:off x="6770639" y="4933892"/>
              <a:ext cx="5105398" cy="1790698"/>
              <a:chOff x="838202" y="2438400"/>
              <a:chExt cx="5105398" cy="2057398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D1DC5350-0109-4799-B29F-14BD235F834D}"/>
                  </a:ext>
                </a:extLst>
              </p:cNvPr>
              <p:cNvSpPr/>
              <p:nvPr/>
            </p:nvSpPr>
            <p:spPr>
              <a:xfrm>
                <a:off x="838202" y="2438400"/>
                <a:ext cx="5105398" cy="205739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532A6D39-BB84-4E99-82BE-0B6CBB01577A}"/>
                  </a:ext>
                </a:extLst>
              </p:cNvPr>
              <p:cNvSpPr/>
              <p:nvPr/>
            </p:nvSpPr>
            <p:spPr>
              <a:xfrm>
                <a:off x="952501" y="2514599"/>
                <a:ext cx="4876800" cy="1905000"/>
              </a:xfrm>
              <a:prstGeom prst="roundRect">
                <a:avLst/>
              </a:prstGeom>
              <a:solidFill>
                <a:srgbClr val="FF46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797BC3E3-56FA-4AAA-953C-4E2F5AEBD8E8}"/>
                </a:ext>
              </a:extLst>
            </p:cNvPr>
            <p:cNvSpPr/>
            <p:nvPr/>
          </p:nvSpPr>
          <p:spPr>
            <a:xfrm>
              <a:off x="7228842" y="4981628"/>
              <a:ext cx="4515128" cy="165373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iCiel Cadena" panose="02000503000000020004" pitchFamily="50" charset="0"/>
                </a:rPr>
                <a:t>Đáp án sai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E7BFBB-E9FD-4291-9D1E-392C32762D78}"/>
              </a:ext>
            </a:extLst>
          </p:cNvPr>
          <p:cNvGrpSpPr/>
          <p:nvPr/>
        </p:nvGrpSpPr>
        <p:grpSpPr>
          <a:xfrm>
            <a:off x="838201" y="4933892"/>
            <a:ext cx="5105398" cy="1790698"/>
            <a:chOff x="838201" y="4933892"/>
            <a:chExt cx="5105398" cy="179069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8147DBC-1562-4B7B-955E-9A5ECFE3642B}"/>
                </a:ext>
              </a:extLst>
            </p:cNvPr>
            <p:cNvGrpSpPr/>
            <p:nvPr/>
          </p:nvGrpSpPr>
          <p:grpSpPr>
            <a:xfrm>
              <a:off x="838201" y="4933892"/>
              <a:ext cx="5105398" cy="1790698"/>
              <a:chOff x="838202" y="2438400"/>
              <a:chExt cx="5105398" cy="2057398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6C5F18D1-233E-459F-A9A1-3C785C7DC119}"/>
                  </a:ext>
                </a:extLst>
              </p:cNvPr>
              <p:cNvSpPr/>
              <p:nvPr/>
            </p:nvSpPr>
            <p:spPr>
              <a:xfrm>
                <a:off x="838202" y="2438400"/>
                <a:ext cx="5105398" cy="205739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C3D90569-2038-4699-AD4F-2466D4AF519B}"/>
                  </a:ext>
                </a:extLst>
              </p:cNvPr>
              <p:cNvSpPr/>
              <p:nvPr/>
            </p:nvSpPr>
            <p:spPr>
              <a:xfrm>
                <a:off x="952501" y="2514599"/>
                <a:ext cx="4876800" cy="1905000"/>
              </a:xfrm>
              <a:prstGeom prst="roundRect">
                <a:avLst/>
              </a:prstGeom>
              <a:solidFill>
                <a:srgbClr val="00C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6367453D-420B-4D30-B207-A57CC4372B2A}"/>
                </a:ext>
              </a:extLst>
            </p:cNvPr>
            <p:cNvSpPr/>
            <p:nvPr/>
          </p:nvSpPr>
          <p:spPr>
            <a:xfrm>
              <a:off x="1314172" y="4981628"/>
              <a:ext cx="4515128" cy="165373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iCiel Cadena" panose="02000503000000020004" pitchFamily="50" charset="0"/>
                </a:rPr>
                <a:t>Đáp án sai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3231591-2AE6-4064-9D84-402B76CD1593}"/>
              </a:ext>
            </a:extLst>
          </p:cNvPr>
          <p:cNvGrpSpPr/>
          <p:nvPr/>
        </p:nvGrpSpPr>
        <p:grpSpPr>
          <a:xfrm>
            <a:off x="838201" y="3009107"/>
            <a:ext cx="5105398" cy="1790698"/>
            <a:chOff x="838201" y="3009107"/>
            <a:chExt cx="5105398" cy="17906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69C64D8-76BA-47C1-B3F5-339643BE0FEB}"/>
                </a:ext>
              </a:extLst>
            </p:cNvPr>
            <p:cNvGrpSpPr/>
            <p:nvPr/>
          </p:nvGrpSpPr>
          <p:grpSpPr>
            <a:xfrm>
              <a:off x="838201" y="3009107"/>
              <a:ext cx="5105398" cy="1790698"/>
              <a:chOff x="838202" y="2438400"/>
              <a:chExt cx="5105398" cy="2057398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A723B64-8597-4560-BDD4-9C604D2EA64B}"/>
                  </a:ext>
                </a:extLst>
              </p:cNvPr>
              <p:cNvSpPr/>
              <p:nvPr/>
            </p:nvSpPr>
            <p:spPr>
              <a:xfrm>
                <a:off x="838202" y="2438400"/>
                <a:ext cx="5105398" cy="205739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24F9C22-7338-4783-9D1F-4F6669251F7D}"/>
                  </a:ext>
                </a:extLst>
              </p:cNvPr>
              <p:cNvSpPr/>
              <p:nvPr/>
            </p:nvSpPr>
            <p:spPr>
              <a:xfrm>
                <a:off x="952501" y="2514599"/>
                <a:ext cx="4876800" cy="1905000"/>
              </a:xfrm>
              <a:prstGeom prst="roundRect">
                <a:avLst/>
              </a:prstGeom>
              <a:solidFill>
                <a:srgbClr val="F49C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17205D1-8ECF-4ECE-A9DE-175B9F209F00}"/>
                </a:ext>
              </a:extLst>
            </p:cNvPr>
            <p:cNvSpPr/>
            <p:nvPr/>
          </p:nvSpPr>
          <p:spPr>
            <a:xfrm>
              <a:off x="1314172" y="3075428"/>
              <a:ext cx="4515128" cy="165373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iCiel Cadena" panose="02000503000000020004" pitchFamily="50" charset="0"/>
                </a:rPr>
                <a:t>Đáp án đúng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C307E2-8C84-4E25-BF45-1D7184DA588B}"/>
              </a:ext>
            </a:extLst>
          </p:cNvPr>
          <p:cNvGrpSpPr/>
          <p:nvPr/>
        </p:nvGrpSpPr>
        <p:grpSpPr>
          <a:xfrm>
            <a:off x="1982578" y="246435"/>
            <a:ext cx="9961727" cy="2554445"/>
            <a:chOff x="1982578" y="246435"/>
            <a:chExt cx="9961727" cy="25544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2879B0-0D95-41F4-AF6C-356C03398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82578" y="246435"/>
              <a:ext cx="9961727" cy="2554445"/>
            </a:xfrm>
            <a:prstGeom prst="rect">
              <a:avLst/>
            </a:prstGeom>
          </p:spPr>
        </p:pic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C514F8ED-55A3-41ED-A6BF-C88625750094}"/>
                </a:ext>
              </a:extLst>
            </p:cNvPr>
            <p:cNvSpPr/>
            <p:nvPr/>
          </p:nvSpPr>
          <p:spPr>
            <a:xfrm>
              <a:off x="2161760" y="419053"/>
              <a:ext cx="9471904" cy="20422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iCiel Cadena" panose="02000503000000020004" pitchFamily="50" charset="0"/>
                </a:rPr>
                <a:t>Nhập câu hỏi</a:t>
              </a:r>
            </a:p>
          </p:txBody>
        </p:sp>
      </p:grpSp>
      <p:pic>
        <p:nvPicPr>
          <p:cNvPr id="2" name="ChuongCam - 9Slide.vn">
            <a:extLst>
              <a:ext uri="{FF2B5EF4-FFF2-40B4-BE49-F238E27FC236}">
                <a16:creationId xmlns:a16="http://schemas.microsoft.com/office/drawing/2014/main" id="{655755B7-2B89-4C82-B7B3-A9A4AA6270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615" y="3269287"/>
            <a:ext cx="1322947" cy="1219306"/>
          </a:xfrm>
          <a:prstGeom prst="rect">
            <a:avLst/>
          </a:prstGeom>
        </p:spPr>
      </p:pic>
      <p:pic>
        <p:nvPicPr>
          <p:cNvPr id="116" name="ChuongLa - 9Slide.vn">
            <a:extLst>
              <a:ext uri="{FF2B5EF4-FFF2-40B4-BE49-F238E27FC236}">
                <a16:creationId xmlns:a16="http://schemas.microsoft.com/office/drawing/2014/main" id="{C86FD277-D7C1-4175-9CE8-89B100B9DF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615" y="5219641"/>
            <a:ext cx="1322947" cy="1219306"/>
          </a:xfrm>
          <a:prstGeom prst="rect">
            <a:avLst/>
          </a:prstGeom>
        </p:spPr>
      </p:pic>
      <p:pic>
        <p:nvPicPr>
          <p:cNvPr id="119" name="ChuongXanh - 9Slide.vn">
            <a:extLst>
              <a:ext uri="{FF2B5EF4-FFF2-40B4-BE49-F238E27FC236}">
                <a16:creationId xmlns:a16="http://schemas.microsoft.com/office/drawing/2014/main" id="{DCAFEAC0-B8B5-42C5-94DB-0577C814E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464" y="3269287"/>
            <a:ext cx="1322947" cy="1219306"/>
          </a:xfrm>
          <a:prstGeom prst="rect">
            <a:avLst/>
          </a:prstGeom>
        </p:spPr>
      </p:pic>
      <p:pic>
        <p:nvPicPr>
          <p:cNvPr id="120" name="ChuongDo - 9Slide.vn">
            <a:extLst>
              <a:ext uri="{FF2B5EF4-FFF2-40B4-BE49-F238E27FC236}">
                <a16:creationId xmlns:a16="http://schemas.microsoft.com/office/drawing/2014/main" id="{F866C24F-F6FF-4EB3-A1BD-2435DD4370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464" y="5219641"/>
            <a:ext cx="1322947" cy="121930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88582B8-A3C9-486C-963D-8CEED620D8EC}"/>
              </a:ext>
            </a:extLst>
          </p:cNvPr>
          <p:cNvGrpSpPr/>
          <p:nvPr/>
        </p:nvGrpSpPr>
        <p:grpSpPr>
          <a:xfrm>
            <a:off x="-4114800" y="152464"/>
            <a:ext cx="4047896" cy="2332308"/>
            <a:chOff x="-4114800" y="152464"/>
            <a:chExt cx="4047896" cy="233230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664CCA0-10CD-421D-8230-24CED5AA5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flipH="1">
              <a:off x="-4114800" y="152464"/>
              <a:ext cx="1961824" cy="2332308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37203794-B28C-4CE2-B01C-EED26C9C8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112293" flipV="1">
              <a:off x="-2097738" y="181379"/>
              <a:ext cx="2030834" cy="14673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42F206FF-1C51-414C-8D57-DC6D2EEE0F95}"/>
                </a:ext>
              </a:extLst>
            </p:cNvPr>
            <p:cNvSpPr txBox="1"/>
            <p:nvPr/>
          </p:nvSpPr>
          <p:spPr>
            <a:xfrm>
              <a:off x="-1916107" y="437875"/>
              <a:ext cx="1699185" cy="8002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iCiel Cadena" panose="02000503000000020004" pitchFamily="50" charset="0"/>
                </a:rPr>
                <a:t>Yeahhh,</a:t>
              </a:r>
            </a:p>
            <a:p>
              <a:pPr algn="ctr"/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iCiel Cadena" panose="02000503000000020004" pitchFamily="50" charset="0"/>
                </a:rPr>
                <a:t>Đúng rồi!</a:t>
              </a:r>
            </a:p>
            <a:p>
              <a:pPr algn="ctr"/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iCiel Cadena" panose="02000503000000020004" pitchFamily="50" charset="0"/>
                </a:rPr>
                <a:t>Mình thích màu này!</a:t>
              </a:r>
              <a:endParaRPr 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iCiel Cadena" panose="02000503000000020004" pitchFamily="50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79E8AD-ADDD-4B2E-9AB0-12017073755C}"/>
              </a:ext>
            </a:extLst>
          </p:cNvPr>
          <p:cNvGrpSpPr/>
          <p:nvPr/>
        </p:nvGrpSpPr>
        <p:grpSpPr>
          <a:xfrm>
            <a:off x="-6727673" y="-302318"/>
            <a:ext cx="3070074" cy="2846957"/>
            <a:chOff x="-6727674" y="-791952"/>
            <a:chExt cx="3598081" cy="3336591"/>
          </a:xfrm>
        </p:grpSpPr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C237501B-EC88-410C-A9A9-AFA955003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>
              <a:off x="-6727674" y="-791952"/>
              <a:ext cx="2646923" cy="3336591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843FEA3-3211-48AB-8C04-1405C0E2F2F5}"/>
                </a:ext>
              </a:extLst>
            </p:cNvPr>
            <p:cNvGrpSpPr/>
            <p:nvPr/>
          </p:nvGrpSpPr>
          <p:grpSpPr>
            <a:xfrm>
              <a:off x="-5243270" y="201217"/>
              <a:ext cx="2113677" cy="1527201"/>
              <a:chOff x="-6838077" y="4492546"/>
              <a:chExt cx="6547671" cy="4730906"/>
            </a:xfrm>
          </p:grpSpPr>
          <p:pic>
            <p:nvPicPr>
              <p:cNvPr id="170" name="Picture 169">
                <a:extLst>
                  <a:ext uri="{FF2B5EF4-FFF2-40B4-BE49-F238E27FC236}">
                    <a16:creationId xmlns:a16="http://schemas.microsoft.com/office/drawing/2014/main" id="{D9E75FE4-2C7F-446E-905E-B05955C15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21112293" flipV="1">
                <a:off x="-6838077" y="4492546"/>
                <a:ext cx="6547671" cy="473090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E46CBDC-2473-4520-BE03-3E0637A23938}"/>
                  </a:ext>
                </a:extLst>
              </p:cNvPr>
              <p:cNvSpPr txBox="1"/>
              <p:nvPr/>
            </p:nvSpPr>
            <p:spPr>
              <a:xfrm>
                <a:off x="-6080058" y="5075962"/>
                <a:ext cx="5354174" cy="2905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Ciel Cadena" panose="02000503000000020004" pitchFamily="50" charset="0"/>
                  </a:rPr>
                  <a:t>Huhu,</a:t>
                </a:r>
              </a:p>
              <a:p>
                <a:pPr algn="ctr"/>
                <a:r>
                  <a:rPr 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Ciel Cadena" panose="02000503000000020004" pitchFamily="50" charset="0"/>
                  </a:rPr>
                  <a:t>chưa chính xác rồi!</a:t>
                </a:r>
              </a:p>
              <a:p>
                <a:pPr algn="ctr"/>
                <a:r>
                  <a:rPr 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Ciel Cadena" panose="02000503000000020004" pitchFamily="50" charset="0"/>
                  </a:rPr>
                  <a:t>Bạn chọn lại nha.</a:t>
                </a:r>
              </a:p>
            </p:txBody>
          </p:sp>
        </p:grp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1407C153-BFDD-497E-BDAA-AD051BD675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3242" y="314152"/>
            <a:ext cx="1548518" cy="2383743"/>
          </a:xfrm>
          <a:prstGeom prst="rect">
            <a:avLst/>
          </a:prstGeom>
        </p:spPr>
      </p:pic>
      <p:pic>
        <p:nvPicPr>
          <p:cNvPr id="172" name="AmthanhThua">
            <a:hlinkClick r:id="" action="ppaction://media"/>
            <a:extLst>
              <a:ext uri="{FF2B5EF4-FFF2-40B4-BE49-F238E27FC236}">
                <a16:creationId xmlns:a16="http://schemas.microsoft.com/office/drawing/2014/main" id="{C6E2AE9C-62B9-42F0-91AA-6B1C228D41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245012" y="4407923"/>
            <a:ext cx="487363" cy="487363"/>
          </a:xfrm>
          <a:prstGeom prst="rect">
            <a:avLst/>
          </a:prstGeom>
        </p:spPr>
      </p:pic>
      <p:pic>
        <p:nvPicPr>
          <p:cNvPr id="173" name="nhacthang">
            <a:hlinkClick r:id="" action="ppaction://media"/>
            <a:extLst>
              <a:ext uri="{FF2B5EF4-FFF2-40B4-BE49-F238E27FC236}">
                <a16:creationId xmlns:a16="http://schemas.microsoft.com/office/drawing/2014/main" id="{FC787D35-EA2C-4933-A0FB-01D7CBF464D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231859" y="2876396"/>
            <a:ext cx="487363" cy="48736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075D5C4-5B7C-423A-B88B-D0A39B352CED}"/>
              </a:ext>
            </a:extLst>
          </p:cNvPr>
          <p:cNvSpPr/>
          <p:nvPr/>
        </p:nvSpPr>
        <p:spPr>
          <a:xfrm>
            <a:off x="0" y="7010400"/>
            <a:ext cx="38862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Thầy cô nhấp chuột</a:t>
            </a:r>
            <a:b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lần để hiện câu hỏi. Nhấp thêm 1 lần để hiện các đáp án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E42896E-5B83-4EE3-AFE4-4EDCA2A816C1}"/>
              </a:ext>
            </a:extLst>
          </p:cNvPr>
          <p:cNvGrpSpPr/>
          <p:nvPr/>
        </p:nvGrpSpPr>
        <p:grpSpPr>
          <a:xfrm>
            <a:off x="4000498" y="7010400"/>
            <a:ext cx="4076701" cy="1981200"/>
            <a:chOff x="4000498" y="7010400"/>
            <a:chExt cx="4076701" cy="1981200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C0646E8B-7815-46F9-ADAE-EF53EF383CC3}"/>
                </a:ext>
              </a:extLst>
            </p:cNvPr>
            <p:cNvSpPr/>
            <p:nvPr/>
          </p:nvSpPr>
          <p:spPr>
            <a:xfrm>
              <a:off x="4000498" y="7010400"/>
              <a:ext cx="4076701" cy="198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Thầy cô nhấp vào chiếc chuông     ở màu mà học sinh chọn để</a:t>
              </a:r>
              <a:br>
                <a:rPr 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kiểm tra đáp án</a:t>
              </a:r>
            </a:p>
          </p:txBody>
        </p:sp>
        <p:pic>
          <p:nvPicPr>
            <p:cNvPr id="175" name="ChuongCam - 9Slide.vn">
              <a:extLst>
                <a:ext uri="{FF2B5EF4-FFF2-40B4-BE49-F238E27FC236}">
                  <a16:creationId xmlns:a16="http://schemas.microsoft.com/office/drawing/2014/main" id="{6DE531CF-2269-43BD-B97E-A43EAAFB5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51965" y="7594600"/>
              <a:ext cx="330708" cy="304800"/>
            </a:xfrm>
            <a:prstGeom prst="rect">
              <a:avLst/>
            </a:prstGeom>
          </p:spPr>
        </p:pic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EBC9727-642B-4069-9B82-94764A0B5B6F}"/>
              </a:ext>
            </a:extLst>
          </p:cNvPr>
          <p:cNvSpPr/>
          <p:nvPr/>
        </p:nvSpPr>
        <p:spPr>
          <a:xfrm>
            <a:off x="8229597" y="7010400"/>
            <a:ext cx="38862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Sau khi HS trả lời xong, thầy cô nhấp chuột</a:t>
            </a:r>
            <a:b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hoặc phím -&gt; để đến</a:t>
            </a:r>
            <a:b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câu hỏi tiếp theo</a:t>
            </a:r>
          </a:p>
        </p:txBody>
      </p:sp>
    </p:spTree>
    <p:extLst>
      <p:ext uri="{BB962C8B-B14F-4D97-AF65-F5344CB8AC3E}">
        <p14:creationId xmlns:p14="http://schemas.microsoft.com/office/powerpoint/2010/main" val="343801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4" fill="hold" nodeType="click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6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6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9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30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 p14:presetBounceEnd="65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3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3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 p14:presetBounceEnd="65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37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38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65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4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4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65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45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46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47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8" fill="hold">
                          <p:stCondLst>
                            <p:cond delay="0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1" dur="3432" fill="hold"/>
                                            <p:tgtEl>
                                              <p:spTgt spid="17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42" presetClass="path" presetSubtype="0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375E-6 3.7037E-7 L 0.34882 0.0412 " pathEditMode="relative" rAng="0" ptsTypes="AA" p14:bounceEnd="65000">
                                          <p:cBhvr>
                                            <p:cTn id="59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435" y="20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0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  <p:seq concurrent="1" nextAc="seek">
                  <p:cTn id="78" restart="whenNotActive" fill="hold" evtFilter="cancelBubble" nodeType="interactiveSeq">
                    <p:stCondLst>
                      <p:cond evt="onClick" delay="0">
                        <p:tgtEl>
                          <p:spTgt spid="1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9" fill="hold">
                          <p:stCondLst>
                            <p:cond delay="0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2" dur="4995" fill="hold"/>
                                            <p:tgtEl>
                                              <p:spTgt spid="17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8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42" presetClass="path" presetSubtype="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0.58854 0.0581 " pathEditMode="relative" rAng="0" ptsTypes="AA" p14:bounceEnd="55000">
                                          <p:cBhvr>
                                            <p:cTn id="8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427" y="28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9"/>
                      </p:tgtEl>
                    </p:cond>
                  </p:nextCondLst>
                </p:seq>
                <p:seq concurrent="1" nextAc="seek">
                  <p:cTn id="88" restart="whenNotActive" fill="hold" evtFilter="cancelBubble" nodeType="interactiveSeq">
                    <p:stCondLst>
                      <p:cond evt="onClick" delay="0">
                        <p:tgtEl>
                          <p:spTgt spid="11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9" fill="hold">
                          <p:stCondLst>
                            <p:cond delay="0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2" dur="4995" fill="hold"/>
                                            <p:tgtEl>
                                              <p:spTgt spid="17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42" presetClass="path" presetSubtype="0" fill="hold" nodeType="withEffect" p14:presetBounceEnd="57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0.60325 0.0581 " pathEditMode="relative" rAng="0" ptsTypes="AA" p14:bounceEnd="57000">
                                          <p:cBhvr>
                                            <p:cTn id="9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169" y="28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6"/>
                      </p:tgtEl>
                    </p:cond>
                  </p:nextCondLst>
                </p:seq>
                <p:seq concurrent="1" nextAc="seek">
                  <p:cTn id="98" restart="whenNotActive" fill="hold" evtFilter="cancelBubble" nodeType="interactiveSeq">
                    <p:stCondLst>
                      <p:cond evt="onClick" delay="0">
                        <p:tgtEl>
                          <p:spTgt spid="1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9" fill="hold">
                          <p:stCondLst>
                            <p:cond delay="0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2" dur="4995" fill="hold"/>
                                            <p:tgtEl>
                                              <p:spTgt spid="17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0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42" presetClass="path" presetSubtype="0" fill="hold" nodeType="withEffect" p14:presetBounceEnd="57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0.60325 0.05208 " pathEditMode="relative" rAng="0" ptsTypes="AA" p14:bounceEnd="57000">
                                          <p:cBhvr>
                                            <p:cTn id="10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169" y="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0"/>
                      </p:tgtEl>
                    </p:cond>
                  </p:nextCondLst>
                </p:seq>
                <p:audio>
                  <p:cMediaNode vol="36585">
                    <p:cTn id="10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72"/>
                    </p:tgtEl>
                  </p:cMediaNode>
                </p:audio>
                <p:audio>
                  <p:cMediaNode vol="40244">
                    <p:cTn id="10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73"/>
                    </p:tgtEl>
                  </p:cMediaNode>
                </p:audio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47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8" fill="hold">
                          <p:stCondLst>
                            <p:cond delay="0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1" dur="3432" fill="hold"/>
                                            <p:tgtEl>
                                              <p:spTgt spid="17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375E-6 3.7037E-7 L 0.34882 0.0412 " pathEditMode="relative" rAng="0" ptsTypes="AA">
                                          <p:cBhvr>
                                            <p:cTn id="59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435" y="20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0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  <p:seq concurrent="1" nextAc="seek">
                  <p:cTn id="78" restart="whenNotActive" fill="hold" evtFilter="cancelBubble" nodeType="interactiveSeq">
                    <p:stCondLst>
                      <p:cond evt="onClick" delay="0">
                        <p:tgtEl>
                          <p:spTgt spid="1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9" fill="hold">
                          <p:stCondLst>
                            <p:cond delay="0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2" dur="4995" fill="hold"/>
                                            <p:tgtEl>
                                              <p:spTgt spid="17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8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0.58854 0.0581 " pathEditMode="relative" rAng="0" ptsTypes="AA">
                                          <p:cBhvr>
                                            <p:cTn id="8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427" y="28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9"/>
                      </p:tgtEl>
                    </p:cond>
                  </p:nextCondLst>
                </p:seq>
                <p:seq concurrent="1" nextAc="seek">
                  <p:cTn id="88" restart="whenNotActive" fill="hold" evtFilter="cancelBubble" nodeType="interactiveSeq">
                    <p:stCondLst>
                      <p:cond evt="onClick" delay="0">
                        <p:tgtEl>
                          <p:spTgt spid="11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9" fill="hold">
                          <p:stCondLst>
                            <p:cond delay="0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2" dur="4995" fill="hold"/>
                                            <p:tgtEl>
                                              <p:spTgt spid="17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0.60325 0.0581 " pathEditMode="relative" rAng="0" ptsTypes="AA">
                                          <p:cBhvr>
                                            <p:cTn id="9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169" y="28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6"/>
                      </p:tgtEl>
                    </p:cond>
                  </p:nextCondLst>
                </p:seq>
                <p:seq concurrent="1" nextAc="seek">
                  <p:cTn id="98" restart="whenNotActive" fill="hold" evtFilter="cancelBubble" nodeType="interactiveSeq">
                    <p:stCondLst>
                      <p:cond evt="onClick" delay="0">
                        <p:tgtEl>
                          <p:spTgt spid="1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9" fill="hold">
                          <p:stCondLst>
                            <p:cond delay="0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2" dur="4995" fill="hold"/>
                                            <p:tgtEl>
                                              <p:spTgt spid="17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0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0.60325 0.05208 " pathEditMode="relative" rAng="0" ptsTypes="AA">
                                          <p:cBhvr>
                                            <p:cTn id="10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169" y="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0"/>
                      </p:tgtEl>
                    </p:cond>
                  </p:nextCondLst>
                </p:seq>
                <p:audio>
                  <p:cMediaNode vol="36585">
                    <p:cTn id="10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72"/>
                    </p:tgtEl>
                  </p:cMediaNode>
                </p:audio>
                <p:audio>
                  <p:cMediaNode vol="40244">
                    <p:cTn id="10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73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F6135-AF68-4A64-8137-B70201CF8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844"/>
            <a:ext cx="12192000" cy="684431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D2DA1AF-855F-46C2-8AE1-5718E4DFD783}"/>
              </a:ext>
            </a:extLst>
          </p:cNvPr>
          <p:cNvGrpSpPr/>
          <p:nvPr/>
        </p:nvGrpSpPr>
        <p:grpSpPr>
          <a:xfrm>
            <a:off x="6770639" y="3009107"/>
            <a:ext cx="5105398" cy="1790698"/>
            <a:chOff x="6770639" y="3009107"/>
            <a:chExt cx="5105398" cy="179069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7151055-1672-4C7E-BA92-63E851A005B3}"/>
                </a:ext>
              </a:extLst>
            </p:cNvPr>
            <p:cNvGrpSpPr/>
            <p:nvPr/>
          </p:nvGrpSpPr>
          <p:grpSpPr>
            <a:xfrm>
              <a:off x="6770639" y="3009107"/>
              <a:ext cx="5105398" cy="1790698"/>
              <a:chOff x="838202" y="2438400"/>
              <a:chExt cx="5105398" cy="2057398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6421F9E-FF9D-4A7C-9697-7F0260F96688}"/>
                  </a:ext>
                </a:extLst>
              </p:cNvPr>
              <p:cNvSpPr/>
              <p:nvPr/>
            </p:nvSpPr>
            <p:spPr>
              <a:xfrm>
                <a:off x="838202" y="2438400"/>
                <a:ext cx="5105398" cy="205739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112AD5E6-6201-4B49-AAE8-FFB92C6AFE43}"/>
                  </a:ext>
                </a:extLst>
              </p:cNvPr>
              <p:cNvSpPr/>
              <p:nvPr/>
            </p:nvSpPr>
            <p:spPr>
              <a:xfrm>
                <a:off x="952501" y="2514599"/>
                <a:ext cx="4876800" cy="1905000"/>
              </a:xfrm>
              <a:prstGeom prst="roundRect">
                <a:avLst/>
              </a:prstGeom>
              <a:solidFill>
                <a:srgbClr val="3378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8FEB6CFE-AB0E-4B4E-B91D-88A1DA89A89A}"/>
                </a:ext>
              </a:extLst>
            </p:cNvPr>
            <p:cNvSpPr/>
            <p:nvPr/>
          </p:nvSpPr>
          <p:spPr>
            <a:xfrm>
              <a:off x="7228842" y="3075428"/>
              <a:ext cx="4515128" cy="165373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iCiel Cadena" panose="02000503000000020004" pitchFamily="50" charset="0"/>
                </a:rPr>
                <a:t>Đáp án đúng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C8C043-95EA-4C88-BCE4-63900E1F20A4}"/>
              </a:ext>
            </a:extLst>
          </p:cNvPr>
          <p:cNvGrpSpPr/>
          <p:nvPr/>
        </p:nvGrpSpPr>
        <p:grpSpPr>
          <a:xfrm>
            <a:off x="6770639" y="4933892"/>
            <a:ext cx="5105398" cy="1790698"/>
            <a:chOff x="6770639" y="4933892"/>
            <a:chExt cx="5105398" cy="179069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F5B4359-49BD-4F81-87DA-3502A642CC14}"/>
                </a:ext>
              </a:extLst>
            </p:cNvPr>
            <p:cNvGrpSpPr/>
            <p:nvPr/>
          </p:nvGrpSpPr>
          <p:grpSpPr>
            <a:xfrm>
              <a:off x="6770639" y="4933892"/>
              <a:ext cx="5105398" cy="1790698"/>
              <a:chOff x="838202" y="2438400"/>
              <a:chExt cx="5105398" cy="2057398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D1DC5350-0109-4799-B29F-14BD235F834D}"/>
                  </a:ext>
                </a:extLst>
              </p:cNvPr>
              <p:cNvSpPr/>
              <p:nvPr/>
            </p:nvSpPr>
            <p:spPr>
              <a:xfrm>
                <a:off x="838202" y="2438400"/>
                <a:ext cx="5105398" cy="205739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532A6D39-BB84-4E99-82BE-0B6CBB01577A}"/>
                  </a:ext>
                </a:extLst>
              </p:cNvPr>
              <p:cNvSpPr/>
              <p:nvPr/>
            </p:nvSpPr>
            <p:spPr>
              <a:xfrm>
                <a:off x="952501" y="2514599"/>
                <a:ext cx="4876800" cy="1905000"/>
              </a:xfrm>
              <a:prstGeom prst="roundRect">
                <a:avLst/>
              </a:prstGeom>
              <a:solidFill>
                <a:srgbClr val="FF46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797BC3E3-56FA-4AAA-953C-4E2F5AEBD8E8}"/>
                </a:ext>
              </a:extLst>
            </p:cNvPr>
            <p:cNvSpPr/>
            <p:nvPr/>
          </p:nvSpPr>
          <p:spPr>
            <a:xfrm>
              <a:off x="7228842" y="4981628"/>
              <a:ext cx="4515128" cy="165373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iCiel Cadena" panose="02000503000000020004" pitchFamily="50" charset="0"/>
                </a:rPr>
                <a:t>Đáp án sai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E7BFBB-E9FD-4291-9D1E-392C32762D78}"/>
              </a:ext>
            </a:extLst>
          </p:cNvPr>
          <p:cNvGrpSpPr/>
          <p:nvPr/>
        </p:nvGrpSpPr>
        <p:grpSpPr>
          <a:xfrm>
            <a:off x="838201" y="4933892"/>
            <a:ext cx="5105398" cy="1790698"/>
            <a:chOff x="838201" y="4933892"/>
            <a:chExt cx="5105398" cy="179069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8147DBC-1562-4B7B-955E-9A5ECFE3642B}"/>
                </a:ext>
              </a:extLst>
            </p:cNvPr>
            <p:cNvGrpSpPr/>
            <p:nvPr/>
          </p:nvGrpSpPr>
          <p:grpSpPr>
            <a:xfrm>
              <a:off x="838201" y="4933892"/>
              <a:ext cx="5105398" cy="1790698"/>
              <a:chOff x="838202" y="2438400"/>
              <a:chExt cx="5105398" cy="2057398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6C5F18D1-233E-459F-A9A1-3C785C7DC119}"/>
                  </a:ext>
                </a:extLst>
              </p:cNvPr>
              <p:cNvSpPr/>
              <p:nvPr/>
            </p:nvSpPr>
            <p:spPr>
              <a:xfrm>
                <a:off x="838202" y="2438400"/>
                <a:ext cx="5105398" cy="205739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C3D90569-2038-4699-AD4F-2466D4AF519B}"/>
                  </a:ext>
                </a:extLst>
              </p:cNvPr>
              <p:cNvSpPr/>
              <p:nvPr/>
            </p:nvSpPr>
            <p:spPr>
              <a:xfrm>
                <a:off x="952501" y="2514599"/>
                <a:ext cx="4876800" cy="1905000"/>
              </a:xfrm>
              <a:prstGeom prst="roundRect">
                <a:avLst/>
              </a:prstGeom>
              <a:solidFill>
                <a:srgbClr val="00C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6367453D-420B-4D30-B207-A57CC4372B2A}"/>
                </a:ext>
              </a:extLst>
            </p:cNvPr>
            <p:cNvSpPr/>
            <p:nvPr/>
          </p:nvSpPr>
          <p:spPr>
            <a:xfrm>
              <a:off x="1314172" y="4981628"/>
              <a:ext cx="4515128" cy="165373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iCiel Cadena" panose="02000503000000020004" pitchFamily="50" charset="0"/>
                </a:rPr>
                <a:t>Đáp án sai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3231591-2AE6-4064-9D84-402B76CD1593}"/>
              </a:ext>
            </a:extLst>
          </p:cNvPr>
          <p:cNvGrpSpPr/>
          <p:nvPr/>
        </p:nvGrpSpPr>
        <p:grpSpPr>
          <a:xfrm>
            <a:off x="838201" y="3009107"/>
            <a:ext cx="5105398" cy="1790698"/>
            <a:chOff x="838201" y="3009107"/>
            <a:chExt cx="5105398" cy="17906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69C64D8-76BA-47C1-B3F5-339643BE0FEB}"/>
                </a:ext>
              </a:extLst>
            </p:cNvPr>
            <p:cNvGrpSpPr/>
            <p:nvPr/>
          </p:nvGrpSpPr>
          <p:grpSpPr>
            <a:xfrm>
              <a:off x="838201" y="3009107"/>
              <a:ext cx="5105398" cy="1790698"/>
              <a:chOff x="838202" y="2438400"/>
              <a:chExt cx="5105398" cy="2057398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A723B64-8597-4560-BDD4-9C604D2EA64B}"/>
                  </a:ext>
                </a:extLst>
              </p:cNvPr>
              <p:cNvSpPr/>
              <p:nvPr/>
            </p:nvSpPr>
            <p:spPr>
              <a:xfrm>
                <a:off x="838202" y="2438400"/>
                <a:ext cx="5105398" cy="205739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24F9C22-7338-4783-9D1F-4F6669251F7D}"/>
                  </a:ext>
                </a:extLst>
              </p:cNvPr>
              <p:cNvSpPr/>
              <p:nvPr/>
            </p:nvSpPr>
            <p:spPr>
              <a:xfrm>
                <a:off x="952501" y="2514599"/>
                <a:ext cx="4876800" cy="1905000"/>
              </a:xfrm>
              <a:prstGeom prst="roundRect">
                <a:avLst/>
              </a:prstGeom>
              <a:solidFill>
                <a:srgbClr val="F49C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17205D1-8ECF-4ECE-A9DE-175B9F209F00}"/>
                </a:ext>
              </a:extLst>
            </p:cNvPr>
            <p:cNvSpPr/>
            <p:nvPr/>
          </p:nvSpPr>
          <p:spPr>
            <a:xfrm>
              <a:off x="1314172" y="3075428"/>
              <a:ext cx="4515128" cy="165373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iCiel Cadena" panose="02000503000000020004" pitchFamily="50" charset="0"/>
                </a:rPr>
                <a:t>Đáp án sai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C307E2-8C84-4E25-BF45-1D7184DA588B}"/>
              </a:ext>
            </a:extLst>
          </p:cNvPr>
          <p:cNvGrpSpPr/>
          <p:nvPr/>
        </p:nvGrpSpPr>
        <p:grpSpPr>
          <a:xfrm>
            <a:off x="1982578" y="246435"/>
            <a:ext cx="9961727" cy="2554445"/>
            <a:chOff x="1982578" y="246435"/>
            <a:chExt cx="9961727" cy="25544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2879B0-0D95-41F4-AF6C-356C03398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82578" y="246435"/>
              <a:ext cx="9961727" cy="2554445"/>
            </a:xfrm>
            <a:prstGeom prst="rect">
              <a:avLst/>
            </a:prstGeom>
          </p:spPr>
        </p:pic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C514F8ED-55A3-41ED-A6BF-C88625750094}"/>
                </a:ext>
              </a:extLst>
            </p:cNvPr>
            <p:cNvSpPr/>
            <p:nvPr/>
          </p:nvSpPr>
          <p:spPr>
            <a:xfrm>
              <a:off x="2161760" y="419053"/>
              <a:ext cx="9471904" cy="20422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iCiel Cadena" panose="02000503000000020004" pitchFamily="50" charset="0"/>
                </a:rPr>
                <a:t>Nhập câu hỏi</a:t>
              </a:r>
            </a:p>
          </p:txBody>
        </p:sp>
      </p:grpSp>
      <p:pic>
        <p:nvPicPr>
          <p:cNvPr id="2" name="ChuongCam - 9Slide.vn">
            <a:extLst>
              <a:ext uri="{FF2B5EF4-FFF2-40B4-BE49-F238E27FC236}">
                <a16:creationId xmlns:a16="http://schemas.microsoft.com/office/drawing/2014/main" id="{655755B7-2B89-4C82-B7B3-A9A4AA6270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615" y="3269287"/>
            <a:ext cx="1322947" cy="1219306"/>
          </a:xfrm>
          <a:prstGeom prst="rect">
            <a:avLst/>
          </a:prstGeom>
        </p:spPr>
      </p:pic>
      <p:pic>
        <p:nvPicPr>
          <p:cNvPr id="116" name="ChuongLa - 9Slide.vn">
            <a:extLst>
              <a:ext uri="{FF2B5EF4-FFF2-40B4-BE49-F238E27FC236}">
                <a16:creationId xmlns:a16="http://schemas.microsoft.com/office/drawing/2014/main" id="{C86FD277-D7C1-4175-9CE8-89B100B9DF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615" y="5219641"/>
            <a:ext cx="1322947" cy="1219306"/>
          </a:xfrm>
          <a:prstGeom prst="rect">
            <a:avLst/>
          </a:prstGeom>
        </p:spPr>
      </p:pic>
      <p:pic>
        <p:nvPicPr>
          <p:cNvPr id="119" name="ChuongXanh - 9Slide.vn">
            <a:extLst>
              <a:ext uri="{FF2B5EF4-FFF2-40B4-BE49-F238E27FC236}">
                <a16:creationId xmlns:a16="http://schemas.microsoft.com/office/drawing/2014/main" id="{DCAFEAC0-B8B5-42C5-94DB-0577C814E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464" y="3269287"/>
            <a:ext cx="1322947" cy="1219306"/>
          </a:xfrm>
          <a:prstGeom prst="rect">
            <a:avLst/>
          </a:prstGeom>
        </p:spPr>
      </p:pic>
      <p:pic>
        <p:nvPicPr>
          <p:cNvPr id="120" name="ChuongDo - 9Slide.vn">
            <a:extLst>
              <a:ext uri="{FF2B5EF4-FFF2-40B4-BE49-F238E27FC236}">
                <a16:creationId xmlns:a16="http://schemas.microsoft.com/office/drawing/2014/main" id="{F866C24F-F6FF-4EB3-A1BD-2435DD4370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464" y="5219641"/>
            <a:ext cx="1322947" cy="121930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88582B8-A3C9-486C-963D-8CEED620D8EC}"/>
              </a:ext>
            </a:extLst>
          </p:cNvPr>
          <p:cNvGrpSpPr/>
          <p:nvPr/>
        </p:nvGrpSpPr>
        <p:grpSpPr>
          <a:xfrm>
            <a:off x="-4113608" y="152464"/>
            <a:ext cx="4046704" cy="2332308"/>
            <a:chOff x="-4113608" y="152464"/>
            <a:chExt cx="4046704" cy="233230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664CCA0-10CD-421D-8230-24CED5AA5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4113608" y="152464"/>
              <a:ext cx="1959439" cy="2332308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37203794-B28C-4CE2-B01C-EED26C9C8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112293" flipV="1">
              <a:off x="-2097738" y="181379"/>
              <a:ext cx="2030834" cy="14673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42F206FF-1C51-414C-8D57-DC6D2EEE0F95}"/>
                </a:ext>
              </a:extLst>
            </p:cNvPr>
            <p:cNvSpPr txBox="1"/>
            <p:nvPr/>
          </p:nvSpPr>
          <p:spPr>
            <a:xfrm>
              <a:off x="-1916107" y="437875"/>
              <a:ext cx="1699185" cy="8002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iCiel Cadena" panose="02000503000000020004" pitchFamily="50" charset="0"/>
                </a:rPr>
                <a:t>Yeahhh,</a:t>
              </a:r>
            </a:p>
            <a:p>
              <a:pPr algn="ctr"/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iCiel Cadena" panose="02000503000000020004" pitchFamily="50" charset="0"/>
                </a:rPr>
                <a:t>Đúng rồi!</a:t>
              </a:r>
            </a:p>
            <a:p>
              <a:pPr algn="ctr"/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iCiel Cadena" panose="02000503000000020004" pitchFamily="50" charset="0"/>
                </a:rPr>
                <a:t>Mình thích màu này!</a:t>
              </a:r>
              <a:endParaRPr 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iCiel Cadena" panose="02000503000000020004" pitchFamily="50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79E8AD-ADDD-4B2E-9AB0-12017073755C}"/>
              </a:ext>
            </a:extLst>
          </p:cNvPr>
          <p:cNvGrpSpPr/>
          <p:nvPr/>
        </p:nvGrpSpPr>
        <p:grpSpPr>
          <a:xfrm>
            <a:off x="-6727673" y="-302318"/>
            <a:ext cx="3070074" cy="2846957"/>
            <a:chOff x="-6727674" y="-791952"/>
            <a:chExt cx="3598081" cy="3336591"/>
          </a:xfrm>
        </p:grpSpPr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C237501B-EC88-410C-A9A9-AFA955003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>
              <a:off x="-6727674" y="-791952"/>
              <a:ext cx="2646923" cy="3336591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843FEA3-3211-48AB-8C04-1405C0E2F2F5}"/>
                </a:ext>
              </a:extLst>
            </p:cNvPr>
            <p:cNvGrpSpPr/>
            <p:nvPr/>
          </p:nvGrpSpPr>
          <p:grpSpPr>
            <a:xfrm>
              <a:off x="-5243270" y="201217"/>
              <a:ext cx="2113677" cy="1527201"/>
              <a:chOff x="-6838077" y="4492546"/>
              <a:chExt cx="6547671" cy="4730906"/>
            </a:xfrm>
          </p:grpSpPr>
          <p:pic>
            <p:nvPicPr>
              <p:cNvPr id="170" name="Picture 169">
                <a:extLst>
                  <a:ext uri="{FF2B5EF4-FFF2-40B4-BE49-F238E27FC236}">
                    <a16:creationId xmlns:a16="http://schemas.microsoft.com/office/drawing/2014/main" id="{D9E75FE4-2C7F-446E-905E-B05955C15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21112293" flipV="1">
                <a:off x="-6838077" y="4492546"/>
                <a:ext cx="6547671" cy="473090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E46CBDC-2473-4520-BE03-3E0637A23938}"/>
                  </a:ext>
                </a:extLst>
              </p:cNvPr>
              <p:cNvSpPr txBox="1"/>
              <p:nvPr/>
            </p:nvSpPr>
            <p:spPr>
              <a:xfrm>
                <a:off x="-6080058" y="5075962"/>
                <a:ext cx="5354174" cy="2905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Ciel Cadena" panose="02000503000000020004" pitchFamily="50" charset="0"/>
                  </a:rPr>
                  <a:t>Huhu,</a:t>
                </a:r>
              </a:p>
              <a:p>
                <a:pPr algn="ctr"/>
                <a:r>
                  <a:rPr 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Ciel Cadena" panose="02000503000000020004" pitchFamily="50" charset="0"/>
                  </a:rPr>
                  <a:t>chưa chính xác rồi!</a:t>
                </a:r>
              </a:p>
              <a:p>
                <a:pPr algn="ctr"/>
                <a:r>
                  <a:rPr 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Ciel Cadena" panose="02000503000000020004" pitchFamily="50" charset="0"/>
                  </a:rPr>
                  <a:t>Bạn chọn lại nha.</a:t>
                </a:r>
              </a:p>
            </p:txBody>
          </p:sp>
        </p:grp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1407C153-BFDD-497E-BDAA-AD051BD675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3242" y="314152"/>
            <a:ext cx="1548518" cy="2383743"/>
          </a:xfrm>
          <a:prstGeom prst="rect">
            <a:avLst/>
          </a:prstGeom>
        </p:spPr>
      </p:pic>
      <p:pic>
        <p:nvPicPr>
          <p:cNvPr id="40" name="AmthanhThua">
            <a:hlinkClick r:id="" action="ppaction://media"/>
            <a:extLst>
              <a:ext uri="{FF2B5EF4-FFF2-40B4-BE49-F238E27FC236}">
                <a16:creationId xmlns:a16="http://schemas.microsoft.com/office/drawing/2014/main" id="{E2C0CE17-61E7-4378-8029-5EC1339666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245012" y="4407923"/>
            <a:ext cx="487363" cy="487363"/>
          </a:xfrm>
          <a:prstGeom prst="rect">
            <a:avLst/>
          </a:prstGeom>
        </p:spPr>
      </p:pic>
      <p:pic>
        <p:nvPicPr>
          <p:cNvPr id="41" name="nhacthang">
            <a:hlinkClick r:id="" action="ppaction://media"/>
            <a:extLst>
              <a:ext uri="{FF2B5EF4-FFF2-40B4-BE49-F238E27FC236}">
                <a16:creationId xmlns:a16="http://schemas.microsoft.com/office/drawing/2014/main" id="{48B576CD-4EFF-45FA-9542-BB86C7CDBCE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231859" y="2876396"/>
            <a:ext cx="487363" cy="48736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A723489-6D49-4107-80ED-43DDD32393D2}"/>
              </a:ext>
            </a:extLst>
          </p:cNvPr>
          <p:cNvSpPr/>
          <p:nvPr/>
        </p:nvSpPr>
        <p:spPr>
          <a:xfrm>
            <a:off x="0" y="7010400"/>
            <a:ext cx="38862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Thầy cô nhấp chuột</a:t>
            </a:r>
            <a:b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lần để hiện câu hỏi. Nhấp thêm 1 lần để hiện các đáp án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39A5C3D-AD3E-49A3-A59D-28CD740F870A}"/>
              </a:ext>
            </a:extLst>
          </p:cNvPr>
          <p:cNvGrpSpPr/>
          <p:nvPr/>
        </p:nvGrpSpPr>
        <p:grpSpPr>
          <a:xfrm>
            <a:off x="4000498" y="7010400"/>
            <a:ext cx="4076701" cy="1981200"/>
            <a:chOff x="4000498" y="7010400"/>
            <a:chExt cx="4076701" cy="19812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85878BB-1CF9-4B96-A852-8F94BB25574D}"/>
                </a:ext>
              </a:extLst>
            </p:cNvPr>
            <p:cNvSpPr/>
            <p:nvPr/>
          </p:nvSpPr>
          <p:spPr>
            <a:xfrm>
              <a:off x="4000498" y="7010400"/>
              <a:ext cx="4076701" cy="198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Thầy cô nhấp vào chiếc chuông     ở màu mà học sinh chọn để</a:t>
              </a:r>
              <a:br>
                <a:rPr 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kiểm tra đáp án</a:t>
              </a:r>
            </a:p>
          </p:txBody>
        </p:sp>
        <p:pic>
          <p:nvPicPr>
            <p:cNvPr id="50" name="ChuongCam - 9Slide.vn">
              <a:extLst>
                <a:ext uri="{FF2B5EF4-FFF2-40B4-BE49-F238E27FC236}">
                  <a16:creationId xmlns:a16="http://schemas.microsoft.com/office/drawing/2014/main" id="{EB22FE30-64B9-4DD6-B774-F0776B9F1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51965" y="7594600"/>
              <a:ext cx="330708" cy="304800"/>
            </a:xfrm>
            <a:prstGeom prst="rect">
              <a:avLst/>
            </a:prstGeom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6E54F014-411F-411D-A101-01DCA001A839}"/>
              </a:ext>
            </a:extLst>
          </p:cNvPr>
          <p:cNvSpPr/>
          <p:nvPr/>
        </p:nvSpPr>
        <p:spPr>
          <a:xfrm>
            <a:off x="8229597" y="7010400"/>
            <a:ext cx="38862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Sau khi HS trả lời xong, thầy cô nhấp chuột</a:t>
            </a:r>
            <a:b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hoặc phím -&gt; để đến</a:t>
            </a:r>
            <a:b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câu hỏi tiếp theo</a:t>
            </a:r>
          </a:p>
        </p:txBody>
      </p:sp>
    </p:spTree>
    <p:extLst>
      <p:ext uri="{BB962C8B-B14F-4D97-AF65-F5344CB8AC3E}">
        <p14:creationId xmlns:p14="http://schemas.microsoft.com/office/powerpoint/2010/main" val="247341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4" fill="hold" nodeType="click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6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6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9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30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 p14:presetBounceEnd="65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3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3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 p14:presetBounceEnd="65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37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38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65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4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4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65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45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46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47" restart="whenNotActive" fill="hold" evtFilter="cancelBubble" nodeType="interactiveSeq">
                    <p:stCondLst>
                      <p:cond evt="onClick" delay="0">
                        <p:tgtEl>
                          <p:spTgt spid="11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8" fill="hold">
                          <p:stCondLst>
                            <p:cond delay="0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1" dur="4995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fill="hold" nodeType="withEffect" p14:presetBounceEnd="57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0.60325 0.0581 " pathEditMode="relative" rAng="0" ptsTypes="AA" p14:bounceEnd="57000">
                                          <p:cBhvr>
                                            <p:cTn id="5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169" y="28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6"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1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1" dur="4995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6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42" presetClass="path" presetSubtype="0" fill="hold" nodeType="withEffect" p14:presetBounceEnd="57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0.60325 0.05208 " pathEditMode="relative" rAng="0" ptsTypes="AA" p14:bounceEnd="57000">
                                          <p:cBhvr>
                                            <p:cTn id="6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169" y="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0"/>
                      </p:tgtEl>
                    </p:cond>
                  </p:nextCondLst>
                </p:seq>
                <p:seq concurrent="1" nextAc="seek">
                  <p:cTn id="67" restart="whenNotActive" fill="hold" evtFilter="cancelBubble" nodeType="interactiveSeq">
                    <p:stCondLst>
                      <p:cond evt="onClick" delay="0">
                        <p:tgtEl>
                          <p:spTgt spid="1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8" fill="hold">
                          <p:stCondLst>
                            <p:cond delay="0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1" dur="3432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42" presetClass="path" presetSubtype="0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3.7037E-7 L 0.34882 0.0412 " pathEditMode="relative" rAng="0" ptsTypes="AA" p14:bounceEnd="65000">
                                          <p:cBhvr>
                                            <p:cTn id="79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435" y="20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0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6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9"/>
                      </p:tgtEl>
                    </p:cond>
                  </p:nextCondLst>
                </p:seq>
                <p:seq concurrent="1" nextAc="seek">
                  <p:cTn id="98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9" fill="hold">
                          <p:stCondLst>
                            <p:cond delay="0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2" dur="4995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0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42" presetClass="path" presetSubtype="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0.58854 0.0581 " pathEditMode="relative" rAng="0" ptsTypes="AA" p14:bounceEnd="55000">
                                          <p:cBhvr>
                                            <p:cTn id="10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427" y="28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  <p:audio>
                  <p:cMediaNode vol="36585">
                    <p:cTn id="10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0"/>
                    </p:tgtEl>
                  </p:cMediaNode>
                </p:audio>
                <p:audio>
                  <p:cMediaNode vol="40244">
                    <p:cTn id="10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1"/>
                    </p:tgtEl>
                  </p:cMediaNode>
                </p:audio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47" restart="whenNotActive" fill="hold" evtFilter="cancelBubble" nodeType="interactiveSeq">
                    <p:stCondLst>
                      <p:cond evt="onClick" delay="0">
                        <p:tgtEl>
                          <p:spTgt spid="11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8" fill="hold">
                          <p:stCondLst>
                            <p:cond delay="0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1" dur="4995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0.60325 0.0581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169" y="28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6"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1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1" dur="4995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6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0.60325 0.05208 " pathEditMode="relative" rAng="0" ptsTypes="AA">
                                          <p:cBhvr>
                                            <p:cTn id="6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169" y="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0"/>
                      </p:tgtEl>
                    </p:cond>
                  </p:nextCondLst>
                </p:seq>
                <p:seq concurrent="1" nextAc="seek">
                  <p:cTn id="67" restart="whenNotActive" fill="hold" evtFilter="cancelBubble" nodeType="interactiveSeq">
                    <p:stCondLst>
                      <p:cond evt="onClick" delay="0">
                        <p:tgtEl>
                          <p:spTgt spid="1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8" fill="hold">
                          <p:stCondLst>
                            <p:cond delay="0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1" dur="3432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3.7037E-7 L 0.34882 0.0412 " pathEditMode="relative" rAng="0" ptsTypes="AA">
                                          <p:cBhvr>
                                            <p:cTn id="79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435" y="20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0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6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9"/>
                      </p:tgtEl>
                    </p:cond>
                  </p:nextCondLst>
                </p:seq>
                <p:seq concurrent="1" nextAc="seek">
                  <p:cTn id="98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9" fill="hold">
                          <p:stCondLst>
                            <p:cond delay="0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2" dur="4995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0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0.58854 0.0581 " pathEditMode="relative" rAng="0" ptsTypes="AA">
                                          <p:cBhvr>
                                            <p:cTn id="10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427" y="28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  <p:audio>
                  <p:cMediaNode vol="36585">
                    <p:cTn id="10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0"/>
                    </p:tgtEl>
                  </p:cMediaNode>
                </p:audio>
                <p:audio>
                  <p:cMediaNode vol="40244">
                    <p:cTn id="10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1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F6135-AF68-4A64-8137-B70201CF8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844"/>
            <a:ext cx="12192000" cy="684431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D2DA1AF-855F-46C2-8AE1-5718E4DFD783}"/>
              </a:ext>
            </a:extLst>
          </p:cNvPr>
          <p:cNvGrpSpPr/>
          <p:nvPr/>
        </p:nvGrpSpPr>
        <p:grpSpPr>
          <a:xfrm>
            <a:off x="6770639" y="3009107"/>
            <a:ext cx="5105398" cy="1790698"/>
            <a:chOff x="6770639" y="3009107"/>
            <a:chExt cx="5105398" cy="179069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7151055-1672-4C7E-BA92-63E851A005B3}"/>
                </a:ext>
              </a:extLst>
            </p:cNvPr>
            <p:cNvGrpSpPr/>
            <p:nvPr/>
          </p:nvGrpSpPr>
          <p:grpSpPr>
            <a:xfrm>
              <a:off x="6770639" y="3009107"/>
              <a:ext cx="5105398" cy="1790698"/>
              <a:chOff x="838202" y="2438400"/>
              <a:chExt cx="5105398" cy="2057398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6421F9E-FF9D-4A7C-9697-7F0260F96688}"/>
                  </a:ext>
                </a:extLst>
              </p:cNvPr>
              <p:cNvSpPr/>
              <p:nvPr/>
            </p:nvSpPr>
            <p:spPr>
              <a:xfrm>
                <a:off x="838202" y="2438400"/>
                <a:ext cx="5105398" cy="205739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112AD5E6-6201-4B49-AAE8-FFB92C6AFE43}"/>
                  </a:ext>
                </a:extLst>
              </p:cNvPr>
              <p:cNvSpPr/>
              <p:nvPr/>
            </p:nvSpPr>
            <p:spPr>
              <a:xfrm>
                <a:off x="952501" y="2514599"/>
                <a:ext cx="4876800" cy="1905000"/>
              </a:xfrm>
              <a:prstGeom prst="roundRect">
                <a:avLst/>
              </a:prstGeom>
              <a:solidFill>
                <a:srgbClr val="3378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8FEB6CFE-AB0E-4B4E-B91D-88A1DA89A89A}"/>
                </a:ext>
              </a:extLst>
            </p:cNvPr>
            <p:cNvSpPr/>
            <p:nvPr/>
          </p:nvSpPr>
          <p:spPr>
            <a:xfrm>
              <a:off x="7228842" y="3075428"/>
              <a:ext cx="4515128" cy="165373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iCiel Cadena" panose="02000503000000020004" pitchFamily="50" charset="0"/>
                </a:rPr>
                <a:t>Đáp án sai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C8C043-95EA-4C88-BCE4-63900E1F20A4}"/>
              </a:ext>
            </a:extLst>
          </p:cNvPr>
          <p:cNvGrpSpPr/>
          <p:nvPr/>
        </p:nvGrpSpPr>
        <p:grpSpPr>
          <a:xfrm>
            <a:off x="6770639" y="4933892"/>
            <a:ext cx="5105398" cy="1790698"/>
            <a:chOff x="6770639" y="4933892"/>
            <a:chExt cx="5105398" cy="179069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F5B4359-49BD-4F81-87DA-3502A642CC14}"/>
                </a:ext>
              </a:extLst>
            </p:cNvPr>
            <p:cNvGrpSpPr/>
            <p:nvPr/>
          </p:nvGrpSpPr>
          <p:grpSpPr>
            <a:xfrm>
              <a:off x="6770639" y="4933892"/>
              <a:ext cx="5105398" cy="1790698"/>
              <a:chOff x="838202" y="2438400"/>
              <a:chExt cx="5105398" cy="2057398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D1DC5350-0109-4799-B29F-14BD235F834D}"/>
                  </a:ext>
                </a:extLst>
              </p:cNvPr>
              <p:cNvSpPr/>
              <p:nvPr/>
            </p:nvSpPr>
            <p:spPr>
              <a:xfrm>
                <a:off x="838202" y="2438400"/>
                <a:ext cx="5105398" cy="205739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532A6D39-BB84-4E99-82BE-0B6CBB01577A}"/>
                  </a:ext>
                </a:extLst>
              </p:cNvPr>
              <p:cNvSpPr/>
              <p:nvPr/>
            </p:nvSpPr>
            <p:spPr>
              <a:xfrm>
                <a:off x="952501" y="2514599"/>
                <a:ext cx="4876800" cy="1905000"/>
              </a:xfrm>
              <a:prstGeom prst="roundRect">
                <a:avLst/>
              </a:prstGeom>
              <a:solidFill>
                <a:srgbClr val="FF46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797BC3E3-56FA-4AAA-953C-4E2F5AEBD8E8}"/>
                </a:ext>
              </a:extLst>
            </p:cNvPr>
            <p:cNvSpPr/>
            <p:nvPr/>
          </p:nvSpPr>
          <p:spPr>
            <a:xfrm>
              <a:off x="7228842" y="4981628"/>
              <a:ext cx="4515128" cy="165373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iCiel Cadena" panose="02000503000000020004" pitchFamily="50" charset="0"/>
                </a:rPr>
                <a:t>Đáp án sai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E7BFBB-E9FD-4291-9D1E-392C32762D78}"/>
              </a:ext>
            </a:extLst>
          </p:cNvPr>
          <p:cNvGrpSpPr/>
          <p:nvPr/>
        </p:nvGrpSpPr>
        <p:grpSpPr>
          <a:xfrm>
            <a:off x="838201" y="4933892"/>
            <a:ext cx="5105398" cy="1790698"/>
            <a:chOff x="838201" y="4933892"/>
            <a:chExt cx="5105398" cy="179069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8147DBC-1562-4B7B-955E-9A5ECFE3642B}"/>
                </a:ext>
              </a:extLst>
            </p:cNvPr>
            <p:cNvGrpSpPr/>
            <p:nvPr/>
          </p:nvGrpSpPr>
          <p:grpSpPr>
            <a:xfrm>
              <a:off x="838201" y="4933892"/>
              <a:ext cx="5105398" cy="1790698"/>
              <a:chOff x="838202" y="2438400"/>
              <a:chExt cx="5105398" cy="2057398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6C5F18D1-233E-459F-A9A1-3C785C7DC119}"/>
                  </a:ext>
                </a:extLst>
              </p:cNvPr>
              <p:cNvSpPr/>
              <p:nvPr/>
            </p:nvSpPr>
            <p:spPr>
              <a:xfrm>
                <a:off x="838202" y="2438400"/>
                <a:ext cx="5105398" cy="205739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C3D90569-2038-4699-AD4F-2466D4AF519B}"/>
                  </a:ext>
                </a:extLst>
              </p:cNvPr>
              <p:cNvSpPr/>
              <p:nvPr/>
            </p:nvSpPr>
            <p:spPr>
              <a:xfrm>
                <a:off x="952501" y="2514599"/>
                <a:ext cx="4876800" cy="1905000"/>
              </a:xfrm>
              <a:prstGeom prst="roundRect">
                <a:avLst/>
              </a:prstGeom>
              <a:solidFill>
                <a:srgbClr val="00C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6367453D-420B-4D30-B207-A57CC4372B2A}"/>
                </a:ext>
              </a:extLst>
            </p:cNvPr>
            <p:cNvSpPr/>
            <p:nvPr/>
          </p:nvSpPr>
          <p:spPr>
            <a:xfrm>
              <a:off x="1314172" y="4981628"/>
              <a:ext cx="4515128" cy="165373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iCiel Cadena" panose="02000503000000020004" pitchFamily="50" charset="0"/>
                </a:rPr>
                <a:t>Đáp án đúng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3231591-2AE6-4064-9D84-402B76CD1593}"/>
              </a:ext>
            </a:extLst>
          </p:cNvPr>
          <p:cNvGrpSpPr/>
          <p:nvPr/>
        </p:nvGrpSpPr>
        <p:grpSpPr>
          <a:xfrm>
            <a:off x="838201" y="3009107"/>
            <a:ext cx="5105398" cy="1790698"/>
            <a:chOff x="838201" y="3009107"/>
            <a:chExt cx="5105398" cy="17906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69C64D8-76BA-47C1-B3F5-339643BE0FEB}"/>
                </a:ext>
              </a:extLst>
            </p:cNvPr>
            <p:cNvGrpSpPr/>
            <p:nvPr/>
          </p:nvGrpSpPr>
          <p:grpSpPr>
            <a:xfrm>
              <a:off x="838201" y="3009107"/>
              <a:ext cx="5105398" cy="1790698"/>
              <a:chOff x="838202" y="2438400"/>
              <a:chExt cx="5105398" cy="2057398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A723B64-8597-4560-BDD4-9C604D2EA64B}"/>
                  </a:ext>
                </a:extLst>
              </p:cNvPr>
              <p:cNvSpPr/>
              <p:nvPr/>
            </p:nvSpPr>
            <p:spPr>
              <a:xfrm>
                <a:off x="838202" y="2438400"/>
                <a:ext cx="5105398" cy="205739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24F9C22-7338-4783-9D1F-4F6669251F7D}"/>
                  </a:ext>
                </a:extLst>
              </p:cNvPr>
              <p:cNvSpPr/>
              <p:nvPr/>
            </p:nvSpPr>
            <p:spPr>
              <a:xfrm>
                <a:off x="952501" y="2514599"/>
                <a:ext cx="4876800" cy="1905000"/>
              </a:xfrm>
              <a:prstGeom prst="roundRect">
                <a:avLst/>
              </a:prstGeom>
              <a:solidFill>
                <a:srgbClr val="F49C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17205D1-8ECF-4ECE-A9DE-175B9F209F00}"/>
                </a:ext>
              </a:extLst>
            </p:cNvPr>
            <p:cNvSpPr/>
            <p:nvPr/>
          </p:nvSpPr>
          <p:spPr>
            <a:xfrm>
              <a:off x="1314172" y="3075428"/>
              <a:ext cx="4515128" cy="165373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iCiel Cadena" panose="02000503000000020004" pitchFamily="50" charset="0"/>
                </a:rPr>
                <a:t>Đáp án sai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C307E2-8C84-4E25-BF45-1D7184DA588B}"/>
              </a:ext>
            </a:extLst>
          </p:cNvPr>
          <p:cNvGrpSpPr/>
          <p:nvPr/>
        </p:nvGrpSpPr>
        <p:grpSpPr>
          <a:xfrm>
            <a:off x="1982578" y="246435"/>
            <a:ext cx="9961727" cy="2554445"/>
            <a:chOff x="1982578" y="246435"/>
            <a:chExt cx="9961727" cy="25544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2879B0-0D95-41F4-AF6C-356C03398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82578" y="246435"/>
              <a:ext cx="9961727" cy="2554445"/>
            </a:xfrm>
            <a:prstGeom prst="rect">
              <a:avLst/>
            </a:prstGeom>
          </p:spPr>
        </p:pic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C514F8ED-55A3-41ED-A6BF-C88625750094}"/>
                </a:ext>
              </a:extLst>
            </p:cNvPr>
            <p:cNvSpPr/>
            <p:nvPr/>
          </p:nvSpPr>
          <p:spPr>
            <a:xfrm>
              <a:off x="2161760" y="419053"/>
              <a:ext cx="9471904" cy="20422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iCiel Cadena" panose="02000503000000020004" pitchFamily="50" charset="0"/>
                </a:rPr>
                <a:t>Nhập câu hỏi</a:t>
              </a:r>
            </a:p>
          </p:txBody>
        </p:sp>
      </p:grpSp>
      <p:pic>
        <p:nvPicPr>
          <p:cNvPr id="2" name="ChuongCam - 9Slide.vn">
            <a:extLst>
              <a:ext uri="{FF2B5EF4-FFF2-40B4-BE49-F238E27FC236}">
                <a16:creationId xmlns:a16="http://schemas.microsoft.com/office/drawing/2014/main" id="{655755B7-2B89-4C82-B7B3-A9A4AA6270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615" y="3269287"/>
            <a:ext cx="1322947" cy="1219306"/>
          </a:xfrm>
          <a:prstGeom prst="rect">
            <a:avLst/>
          </a:prstGeom>
        </p:spPr>
      </p:pic>
      <p:pic>
        <p:nvPicPr>
          <p:cNvPr id="116" name="ChuongLa - 9Slide.vn">
            <a:extLst>
              <a:ext uri="{FF2B5EF4-FFF2-40B4-BE49-F238E27FC236}">
                <a16:creationId xmlns:a16="http://schemas.microsoft.com/office/drawing/2014/main" id="{C86FD277-D7C1-4175-9CE8-89B100B9DF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615" y="5219641"/>
            <a:ext cx="1322947" cy="1219306"/>
          </a:xfrm>
          <a:prstGeom prst="rect">
            <a:avLst/>
          </a:prstGeom>
        </p:spPr>
      </p:pic>
      <p:pic>
        <p:nvPicPr>
          <p:cNvPr id="119" name="ChuongXanh - 9Slide.vn">
            <a:extLst>
              <a:ext uri="{FF2B5EF4-FFF2-40B4-BE49-F238E27FC236}">
                <a16:creationId xmlns:a16="http://schemas.microsoft.com/office/drawing/2014/main" id="{DCAFEAC0-B8B5-42C5-94DB-0577C814E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464" y="3269287"/>
            <a:ext cx="1322947" cy="1219306"/>
          </a:xfrm>
          <a:prstGeom prst="rect">
            <a:avLst/>
          </a:prstGeom>
        </p:spPr>
      </p:pic>
      <p:pic>
        <p:nvPicPr>
          <p:cNvPr id="120" name="ChuongDo - 9Slide.vn">
            <a:extLst>
              <a:ext uri="{FF2B5EF4-FFF2-40B4-BE49-F238E27FC236}">
                <a16:creationId xmlns:a16="http://schemas.microsoft.com/office/drawing/2014/main" id="{F866C24F-F6FF-4EB3-A1BD-2435DD4370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464" y="5219641"/>
            <a:ext cx="1322947" cy="121930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88582B8-A3C9-486C-963D-8CEED620D8EC}"/>
              </a:ext>
            </a:extLst>
          </p:cNvPr>
          <p:cNvGrpSpPr/>
          <p:nvPr/>
        </p:nvGrpSpPr>
        <p:grpSpPr>
          <a:xfrm>
            <a:off x="-4113608" y="153715"/>
            <a:ext cx="4046704" cy="2329805"/>
            <a:chOff x="-4113608" y="153715"/>
            <a:chExt cx="4046704" cy="232980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664CCA0-10CD-421D-8230-24CED5AA5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-4113608" y="153715"/>
              <a:ext cx="1959439" cy="2329805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37203794-B28C-4CE2-B01C-EED26C9C8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112293" flipV="1">
              <a:off x="-2097738" y="181379"/>
              <a:ext cx="2030834" cy="14673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42F206FF-1C51-414C-8D57-DC6D2EEE0F95}"/>
                </a:ext>
              </a:extLst>
            </p:cNvPr>
            <p:cNvSpPr txBox="1"/>
            <p:nvPr/>
          </p:nvSpPr>
          <p:spPr>
            <a:xfrm>
              <a:off x="-1916107" y="437875"/>
              <a:ext cx="1699185" cy="8002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iCiel Cadena" panose="02000503000000020004" pitchFamily="50" charset="0"/>
                </a:rPr>
                <a:t>Yeahhh,</a:t>
              </a:r>
            </a:p>
            <a:p>
              <a:pPr algn="ctr"/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iCiel Cadena" panose="02000503000000020004" pitchFamily="50" charset="0"/>
                </a:rPr>
                <a:t>Đúng rồi!</a:t>
              </a:r>
            </a:p>
            <a:p>
              <a:pPr algn="ctr"/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iCiel Cadena" panose="02000503000000020004" pitchFamily="50" charset="0"/>
                </a:rPr>
                <a:t>Mình thích màu này!</a:t>
              </a:r>
              <a:endParaRPr 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iCiel Cadena" panose="02000503000000020004" pitchFamily="50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79E8AD-ADDD-4B2E-9AB0-12017073755C}"/>
              </a:ext>
            </a:extLst>
          </p:cNvPr>
          <p:cNvGrpSpPr/>
          <p:nvPr/>
        </p:nvGrpSpPr>
        <p:grpSpPr>
          <a:xfrm>
            <a:off x="-6727673" y="-302318"/>
            <a:ext cx="3070074" cy="2846957"/>
            <a:chOff x="-6727674" y="-791952"/>
            <a:chExt cx="3598081" cy="3336591"/>
          </a:xfrm>
        </p:grpSpPr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C237501B-EC88-410C-A9A9-AFA955003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>
              <a:off x="-6727674" y="-791952"/>
              <a:ext cx="2646923" cy="3336591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843FEA3-3211-48AB-8C04-1405C0E2F2F5}"/>
                </a:ext>
              </a:extLst>
            </p:cNvPr>
            <p:cNvGrpSpPr/>
            <p:nvPr/>
          </p:nvGrpSpPr>
          <p:grpSpPr>
            <a:xfrm>
              <a:off x="-5243270" y="201217"/>
              <a:ext cx="2113677" cy="1527201"/>
              <a:chOff x="-6838077" y="4492546"/>
              <a:chExt cx="6547671" cy="4730906"/>
            </a:xfrm>
          </p:grpSpPr>
          <p:pic>
            <p:nvPicPr>
              <p:cNvPr id="170" name="Picture 169">
                <a:extLst>
                  <a:ext uri="{FF2B5EF4-FFF2-40B4-BE49-F238E27FC236}">
                    <a16:creationId xmlns:a16="http://schemas.microsoft.com/office/drawing/2014/main" id="{D9E75FE4-2C7F-446E-905E-B05955C15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21112293" flipV="1">
                <a:off x="-6838077" y="4492546"/>
                <a:ext cx="6547671" cy="473090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E46CBDC-2473-4520-BE03-3E0637A23938}"/>
                  </a:ext>
                </a:extLst>
              </p:cNvPr>
              <p:cNvSpPr txBox="1"/>
              <p:nvPr/>
            </p:nvSpPr>
            <p:spPr>
              <a:xfrm>
                <a:off x="-6080058" y="5075962"/>
                <a:ext cx="5354174" cy="2905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Ciel Cadena" panose="02000503000000020004" pitchFamily="50" charset="0"/>
                  </a:rPr>
                  <a:t>Huhu,</a:t>
                </a:r>
              </a:p>
              <a:p>
                <a:pPr algn="ctr"/>
                <a:r>
                  <a:rPr 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Ciel Cadena" panose="02000503000000020004" pitchFamily="50" charset="0"/>
                  </a:rPr>
                  <a:t>chưa chính xác rồi!</a:t>
                </a:r>
              </a:p>
              <a:p>
                <a:pPr algn="ctr"/>
                <a:r>
                  <a:rPr 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Ciel Cadena" panose="02000503000000020004" pitchFamily="50" charset="0"/>
                  </a:rPr>
                  <a:t>Bạn chọn lại nha.</a:t>
                </a:r>
              </a:p>
            </p:txBody>
          </p:sp>
        </p:grp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1407C153-BFDD-497E-BDAA-AD051BD675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3242" y="314152"/>
            <a:ext cx="1548518" cy="2383743"/>
          </a:xfrm>
          <a:prstGeom prst="rect">
            <a:avLst/>
          </a:prstGeom>
        </p:spPr>
      </p:pic>
      <p:pic>
        <p:nvPicPr>
          <p:cNvPr id="40" name="AmthanhThua">
            <a:hlinkClick r:id="" action="ppaction://media"/>
            <a:extLst>
              <a:ext uri="{FF2B5EF4-FFF2-40B4-BE49-F238E27FC236}">
                <a16:creationId xmlns:a16="http://schemas.microsoft.com/office/drawing/2014/main" id="{79E4C43B-743A-4F0F-9457-9B15D0352D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245012" y="4407923"/>
            <a:ext cx="487363" cy="487363"/>
          </a:xfrm>
          <a:prstGeom prst="rect">
            <a:avLst/>
          </a:prstGeom>
        </p:spPr>
      </p:pic>
      <p:pic>
        <p:nvPicPr>
          <p:cNvPr id="41" name="nhacthang">
            <a:hlinkClick r:id="" action="ppaction://media"/>
            <a:extLst>
              <a:ext uri="{FF2B5EF4-FFF2-40B4-BE49-F238E27FC236}">
                <a16:creationId xmlns:a16="http://schemas.microsoft.com/office/drawing/2014/main" id="{86A70F6A-9D3B-4ACB-882F-2876B15E069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231859" y="2876396"/>
            <a:ext cx="487363" cy="48736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652F8BC-97FB-47AB-82B1-333028644943}"/>
              </a:ext>
            </a:extLst>
          </p:cNvPr>
          <p:cNvSpPr/>
          <p:nvPr/>
        </p:nvSpPr>
        <p:spPr>
          <a:xfrm>
            <a:off x="0" y="7010400"/>
            <a:ext cx="38862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Thầy cô nhấp chuột</a:t>
            </a:r>
            <a:b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lần để hiện câu hỏi. Nhấp thêm 1 lần để hiện các đáp án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F9F28A6-3370-4926-8D39-EA3FF6C22E23}"/>
              </a:ext>
            </a:extLst>
          </p:cNvPr>
          <p:cNvGrpSpPr/>
          <p:nvPr/>
        </p:nvGrpSpPr>
        <p:grpSpPr>
          <a:xfrm>
            <a:off x="4000498" y="7010400"/>
            <a:ext cx="4076701" cy="1981200"/>
            <a:chOff x="4000498" y="7010400"/>
            <a:chExt cx="4076701" cy="19812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59A7A73-0A00-4DF2-9B48-616F35BC91FB}"/>
                </a:ext>
              </a:extLst>
            </p:cNvPr>
            <p:cNvSpPr/>
            <p:nvPr/>
          </p:nvSpPr>
          <p:spPr>
            <a:xfrm>
              <a:off x="4000498" y="7010400"/>
              <a:ext cx="4076701" cy="198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Thầy cô nhấp vào chiếc chuông     ở màu mà học sinh chọn để</a:t>
              </a:r>
              <a:br>
                <a:rPr 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kiểm tra đáp án</a:t>
              </a:r>
            </a:p>
          </p:txBody>
        </p:sp>
        <p:pic>
          <p:nvPicPr>
            <p:cNvPr id="50" name="ChuongCam - 9Slide.vn">
              <a:extLst>
                <a:ext uri="{FF2B5EF4-FFF2-40B4-BE49-F238E27FC236}">
                  <a16:creationId xmlns:a16="http://schemas.microsoft.com/office/drawing/2014/main" id="{B4A6999F-B362-4C41-8988-BD1A0E09E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51965" y="7594600"/>
              <a:ext cx="330708" cy="304800"/>
            </a:xfrm>
            <a:prstGeom prst="rect">
              <a:avLst/>
            </a:prstGeom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BB23BD5A-2150-42B4-B72D-392E3FB2285F}"/>
              </a:ext>
            </a:extLst>
          </p:cNvPr>
          <p:cNvSpPr/>
          <p:nvPr/>
        </p:nvSpPr>
        <p:spPr>
          <a:xfrm>
            <a:off x="8229597" y="7010400"/>
            <a:ext cx="38862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Sau khi HS trả lời xong, thầy cô nhấp chuột</a:t>
            </a:r>
            <a:b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hoặc phím -&gt; để đến</a:t>
            </a:r>
            <a:b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câu hỏi tiếp theo</a:t>
            </a:r>
          </a:p>
        </p:txBody>
      </p:sp>
    </p:spTree>
    <p:extLst>
      <p:ext uri="{BB962C8B-B14F-4D97-AF65-F5344CB8AC3E}">
        <p14:creationId xmlns:p14="http://schemas.microsoft.com/office/powerpoint/2010/main" val="90484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4" fill="hold" nodeType="click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6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6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9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30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 p14:presetBounceEnd="65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3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3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 p14:presetBounceEnd="65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37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38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65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4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4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65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45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46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47" restart="whenNotActive" fill="hold" evtFilter="cancelBubble" nodeType="interactiveSeq">
                    <p:stCondLst>
                      <p:cond evt="onClick" delay="0">
                        <p:tgtEl>
                          <p:spTgt spid="1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8" fill="hold">
                          <p:stCondLst>
                            <p:cond delay="0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1" dur="4995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fill="hold" nodeType="withEffect" p14:presetBounceEnd="57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0.60325 0.05208 " pathEditMode="relative" rAng="0" ptsTypes="AA" p14:bounceEnd="57000">
                                          <p:cBhvr>
                                            <p:cTn id="5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169" y="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0"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1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1" dur="4995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6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42" presetClass="path" presetSubtype="0" fill="hold" nodeType="withEffect" p14:presetBounceEnd="57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0.60325 0.0581 " pathEditMode="relative" rAng="0" ptsTypes="AA" p14:bounceEnd="57000">
                                          <p:cBhvr>
                                            <p:cTn id="6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169" y="28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9"/>
                      </p:tgtEl>
                    </p:cond>
                  </p:nextCondLst>
                </p:seq>
                <p:seq concurrent="1" nextAc="seek">
                  <p:cTn id="67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8" fill="hold">
                          <p:stCondLst>
                            <p:cond delay="0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1" dur="4995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42" presetClass="path" presetSubtype="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0.58854 0.0581 " pathEditMode="relative" rAng="0" ptsTypes="AA" p14:bounceEnd="55000">
                                          <p:cBhvr>
                                            <p:cTn id="7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427" y="28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  <p:seq concurrent="1" nextAc="seek">
                  <p:cTn id="77" restart="whenNotActive" fill="hold" evtFilter="cancelBubble" nodeType="interactiveSeq">
                    <p:stCondLst>
                      <p:cond evt="onClick" delay="0">
                        <p:tgtEl>
                          <p:spTgt spid="11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8" fill="hold">
                          <p:stCondLst>
                            <p:cond delay="0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1" dur="3432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8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42" presetClass="path" presetSubtype="0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3.7037E-7 L 0.34882 0.0412 " pathEditMode="relative" rAng="0" ptsTypes="AA" p14:bounceEnd="65000">
                                          <p:cBhvr>
                                            <p:cTn id="89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435" y="20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0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6"/>
                      </p:tgtEl>
                    </p:cond>
                  </p:nextCondLst>
                </p:seq>
                <p:audio>
                  <p:cMediaNode vol="36585">
                    <p:cTn id="10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0"/>
                    </p:tgtEl>
                  </p:cMediaNode>
                </p:audio>
                <p:audio>
                  <p:cMediaNode vol="40244">
                    <p:cTn id="10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1"/>
                    </p:tgtEl>
                  </p:cMediaNode>
                </p:audio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47" restart="whenNotActive" fill="hold" evtFilter="cancelBubble" nodeType="interactiveSeq">
                    <p:stCondLst>
                      <p:cond evt="onClick" delay="0">
                        <p:tgtEl>
                          <p:spTgt spid="1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8" fill="hold">
                          <p:stCondLst>
                            <p:cond delay="0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1" dur="4995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0.60325 0.05208 " pathEditMode="relative" rAng="0" ptsTypes="AA">
                                          <p:cBhvr>
                                            <p:cTn id="5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169" y="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0"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1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1" dur="4995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6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0.60325 0.0581 " pathEditMode="relative" rAng="0" ptsTypes="AA">
                                          <p:cBhvr>
                                            <p:cTn id="6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169" y="28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9"/>
                      </p:tgtEl>
                    </p:cond>
                  </p:nextCondLst>
                </p:seq>
                <p:seq concurrent="1" nextAc="seek">
                  <p:cTn id="67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8" fill="hold">
                          <p:stCondLst>
                            <p:cond delay="0"/>
                          </p:stCondLst>
                          <p:childTnLst>
                            <p:par>
                              <p:cTn id="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1" dur="4995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0.58854 0.0581 " pathEditMode="relative" rAng="0" ptsTypes="AA">
                                          <p:cBhvr>
                                            <p:cTn id="7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427" y="28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  <p:seq concurrent="1" nextAc="seek">
                  <p:cTn id="77" restart="whenNotActive" fill="hold" evtFilter="cancelBubble" nodeType="interactiveSeq">
                    <p:stCondLst>
                      <p:cond evt="onClick" delay="0">
                        <p:tgtEl>
                          <p:spTgt spid="11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8" fill="hold">
                          <p:stCondLst>
                            <p:cond delay="0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1" dur="3432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8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3.7037E-7 L 0.34882 0.0412 " pathEditMode="relative" rAng="0" ptsTypes="AA">
                                          <p:cBhvr>
                                            <p:cTn id="89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435" y="20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0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6"/>
                      </p:tgtEl>
                    </p:cond>
                  </p:nextCondLst>
                </p:seq>
                <p:audio>
                  <p:cMediaNode vol="36585">
                    <p:cTn id="10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0"/>
                    </p:tgtEl>
                  </p:cMediaNode>
                </p:audio>
                <p:audio>
                  <p:cMediaNode vol="40244">
                    <p:cTn id="10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1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F6135-AF68-4A64-8137-B70201CF8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844"/>
            <a:ext cx="12192000" cy="684431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D2DA1AF-855F-46C2-8AE1-5718E4DFD783}"/>
              </a:ext>
            </a:extLst>
          </p:cNvPr>
          <p:cNvGrpSpPr/>
          <p:nvPr/>
        </p:nvGrpSpPr>
        <p:grpSpPr>
          <a:xfrm>
            <a:off x="6770639" y="3009107"/>
            <a:ext cx="5105398" cy="1790698"/>
            <a:chOff x="6770639" y="3009107"/>
            <a:chExt cx="5105398" cy="179069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7151055-1672-4C7E-BA92-63E851A005B3}"/>
                </a:ext>
              </a:extLst>
            </p:cNvPr>
            <p:cNvGrpSpPr/>
            <p:nvPr/>
          </p:nvGrpSpPr>
          <p:grpSpPr>
            <a:xfrm>
              <a:off x="6770639" y="3009107"/>
              <a:ext cx="5105398" cy="1790698"/>
              <a:chOff x="838202" y="2438400"/>
              <a:chExt cx="5105398" cy="2057398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6421F9E-FF9D-4A7C-9697-7F0260F96688}"/>
                  </a:ext>
                </a:extLst>
              </p:cNvPr>
              <p:cNvSpPr/>
              <p:nvPr/>
            </p:nvSpPr>
            <p:spPr>
              <a:xfrm>
                <a:off x="838202" y="2438400"/>
                <a:ext cx="5105398" cy="205739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112AD5E6-6201-4B49-AAE8-FFB92C6AFE43}"/>
                  </a:ext>
                </a:extLst>
              </p:cNvPr>
              <p:cNvSpPr/>
              <p:nvPr/>
            </p:nvSpPr>
            <p:spPr>
              <a:xfrm>
                <a:off x="952501" y="2514599"/>
                <a:ext cx="4876800" cy="1905000"/>
              </a:xfrm>
              <a:prstGeom prst="roundRect">
                <a:avLst/>
              </a:prstGeom>
              <a:solidFill>
                <a:srgbClr val="3378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8FEB6CFE-AB0E-4B4E-B91D-88A1DA89A89A}"/>
                </a:ext>
              </a:extLst>
            </p:cNvPr>
            <p:cNvSpPr/>
            <p:nvPr/>
          </p:nvSpPr>
          <p:spPr>
            <a:xfrm>
              <a:off x="7228842" y="3075428"/>
              <a:ext cx="4515128" cy="165373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iCiel Cadena" panose="02000503000000020004" pitchFamily="50" charset="0"/>
                </a:rPr>
                <a:t>Đáp án sai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C8C043-95EA-4C88-BCE4-63900E1F20A4}"/>
              </a:ext>
            </a:extLst>
          </p:cNvPr>
          <p:cNvGrpSpPr/>
          <p:nvPr/>
        </p:nvGrpSpPr>
        <p:grpSpPr>
          <a:xfrm>
            <a:off x="6770639" y="4933892"/>
            <a:ext cx="5105398" cy="1790698"/>
            <a:chOff x="6770639" y="4933892"/>
            <a:chExt cx="5105398" cy="179069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F5B4359-49BD-4F81-87DA-3502A642CC14}"/>
                </a:ext>
              </a:extLst>
            </p:cNvPr>
            <p:cNvGrpSpPr/>
            <p:nvPr/>
          </p:nvGrpSpPr>
          <p:grpSpPr>
            <a:xfrm>
              <a:off x="6770639" y="4933892"/>
              <a:ext cx="5105398" cy="1790698"/>
              <a:chOff x="838202" y="2438400"/>
              <a:chExt cx="5105398" cy="2057398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D1DC5350-0109-4799-B29F-14BD235F834D}"/>
                  </a:ext>
                </a:extLst>
              </p:cNvPr>
              <p:cNvSpPr/>
              <p:nvPr/>
            </p:nvSpPr>
            <p:spPr>
              <a:xfrm>
                <a:off x="838202" y="2438400"/>
                <a:ext cx="5105398" cy="205739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532A6D39-BB84-4E99-82BE-0B6CBB01577A}"/>
                  </a:ext>
                </a:extLst>
              </p:cNvPr>
              <p:cNvSpPr/>
              <p:nvPr/>
            </p:nvSpPr>
            <p:spPr>
              <a:xfrm>
                <a:off x="952501" y="2514599"/>
                <a:ext cx="4876800" cy="1905000"/>
              </a:xfrm>
              <a:prstGeom prst="roundRect">
                <a:avLst/>
              </a:prstGeom>
              <a:solidFill>
                <a:srgbClr val="FF46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797BC3E3-56FA-4AAA-953C-4E2F5AEBD8E8}"/>
                </a:ext>
              </a:extLst>
            </p:cNvPr>
            <p:cNvSpPr/>
            <p:nvPr/>
          </p:nvSpPr>
          <p:spPr>
            <a:xfrm>
              <a:off x="7228842" y="4981628"/>
              <a:ext cx="4515128" cy="165373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iCiel Cadena" panose="02000503000000020004" pitchFamily="50" charset="0"/>
                </a:rPr>
                <a:t>Đáp án đúng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E7BFBB-E9FD-4291-9D1E-392C32762D78}"/>
              </a:ext>
            </a:extLst>
          </p:cNvPr>
          <p:cNvGrpSpPr/>
          <p:nvPr/>
        </p:nvGrpSpPr>
        <p:grpSpPr>
          <a:xfrm>
            <a:off x="838201" y="4933892"/>
            <a:ext cx="5105398" cy="1790698"/>
            <a:chOff x="838201" y="4933892"/>
            <a:chExt cx="5105398" cy="179069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8147DBC-1562-4B7B-955E-9A5ECFE3642B}"/>
                </a:ext>
              </a:extLst>
            </p:cNvPr>
            <p:cNvGrpSpPr/>
            <p:nvPr/>
          </p:nvGrpSpPr>
          <p:grpSpPr>
            <a:xfrm>
              <a:off x="838201" y="4933892"/>
              <a:ext cx="5105398" cy="1790698"/>
              <a:chOff x="838202" y="2438400"/>
              <a:chExt cx="5105398" cy="2057398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6C5F18D1-233E-459F-A9A1-3C785C7DC119}"/>
                  </a:ext>
                </a:extLst>
              </p:cNvPr>
              <p:cNvSpPr/>
              <p:nvPr/>
            </p:nvSpPr>
            <p:spPr>
              <a:xfrm>
                <a:off x="838202" y="2438400"/>
                <a:ext cx="5105398" cy="205739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C3D90569-2038-4699-AD4F-2466D4AF519B}"/>
                  </a:ext>
                </a:extLst>
              </p:cNvPr>
              <p:cNvSpPr/>
              <p:nvPr/>
            </p:nvSpPr>
            <p:spPr>
              <a:xfrm>
                <a:off x="952501" y="2514599"/>
                <a:ext cx="4876800" cy="1905000"/>
              </a:xfrm>
              <a:prstGeom prst="roundRect">
                <a:avLst/>
              </a:prstGeom>
              <a:solidFill>
                <a:srgbClr val="00CF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6367453D-420B-4D30-B207-A57CC4372B2A}"/>
                </a:ext>
              </a:extLst>
            </p:cNvPr>
            <p:cNvSpPr/>
            <p:nvPr/>
          </p:nvSpPr>
          <p:spPr>
            <a:xfrm>
              <a:off x="1314172" y="4981628"/>
              <a:ext cx="4515128" cy="165373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iCiel Cadena" panose="02000503000000020004" pitchFamily="50" charset="0"/>
                </a:rPr>
                <a:t>Đáp án sai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3231591-2AE6-4064-9D84-402B76CD1593}"/>
              </a:ext>
            </a:extLst>
          </p:cNvPr>
          <p:cNvGrpSpPr/>
          <p:nvPr/>
        </p:nvGrpSpPr>
        <p:grpSpPr>
          <a:xfrm>
            <a:off x="838201" y="3009107"/>
            <a:ext cx="5105398" cy="1790698"/>
            <a:chOff x="838201" y="3009107"/>
            <a:chExt cx="5105398" cy="17906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69C64D8-76BA-47C1-B3F5-339643BE0FEB}"/>
                </a:ext>
              </a:extLst>
            </p:cNvPr>
            <p:cNvGrpSpPr/>
            <p:nvPr/>
          </p:nvGrpSpPr>
          <p:grpSpPr>
            <a:xfrm>
              <a:off x="838201" y="3009107"/>
              <a:ext cx="5105398" cy="1790698"/>
              <a:chOff x="838202" y="2438400"/>
              <a:chExt cx="5105398" cy="2057398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A723B64-8597-4560-BDD4-9C604D2EA64B}"/>
                  </a:ext>
                </a:extLst>
              </p:cNvPr>
              <p:cNvSpPr/>
              <p:nvPr/>
            </p:nvSpPr>
            <p:spPr>
              <a:xfrm>
                <a:off x="838202" y="2438400"/>
                <a:ext cx="5105398" cy="205739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24F9C22-7338-4783-9D1F-4F6669251F7D}"/>
                  </a:ext>
                </a:extLst>
              </p:cNvPr>
              <p:cNvSpPr/>
              <p:nvPr/>
            </p:nvSpPr>
            <p:spPr>
              <a:xfrm>
                <a:off x="952501" y="2514599"/>
                <a:ext cx="4876800" cy="1905000"/>
              </a:xfrm>
              <a:prstGeom prst="roundRect">
                <a:avLst/>
              </a:prstGeom>
              <a:solidFill>
                <a:srgbClr val="F49C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17205D1-8ECF-4ECE-A9DE-175B9F209F00}"/>
                </a:ext>
              </a:extLst>
            </p:cNvPr>
            <p:cNvSpPr/>
            <p:nvPr/>
          </p:nvSpPr>
          <p:spPr>
            <a:xfrm>
              <a:off x="1314172" y="3075428"/>
              <a:ext cx="4515128" cy="165373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iCiel Cadena" panose="02000503000000020004" pitchFamily="50" charset="0"/>
                </a:rPr>
                <a:t>Đáp án sai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C307E2-8C84-4E25-BF45-1D7184DA588B}"/>
              </a:ext>
            </a:extLst>
          </p:cNvPr>
          <p:cNvGrpSpPr/>
          <p:nvPr/>
        </p:nvGrpSpPr>
        <p:grpSpPr>
          <a:xfrm>
            <a:off x="1982578" y="246435"/>
            <a:ext cx="9961727" cy="2554445"/>
            <a:chOff x="1982578" y="246435"/>
            <a:chExt cx="9961727" cy="25544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2879B0-0D95-41F4-AF6C-356C03398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82578" y="246435"/>
              <a:ext cx="9961727" cy="2554445"/>
            </a:xfrm>
            <a:prstGeom prst="rect">
              <a:avLst/>
            </a:prstGeom>
          </p:spPr>
        </p:pic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C514F8ED-55A3-41ED-A6BF-C88625750094}"/>
                </a:ext>
              </a:extLst>
            </p:cNvPr>
            <p:cNvSpPr/>
            <p:nvPr/>
          </p:nvSpPr>
          <p:spPr>
            <a:xfrm>
              <a:off x="2161760" y="419053"/>
              <a:ext cx="9471904" cy="204220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iCiel Cadena" panose="02000503000000020004" pitchFamily="50" charset="0"/>
                </a:rPr>
                <a:t>Nhập câu hỏi</a:t>
              </a:r>
            </a:p>
          </p:txBody>
        </p:sp>
      </p:grpSp>
      <p:pic>
        <p:nvPicPr>
          <p:cNvPr id="2" name="ChuongCam - 9Slide.vn">
            <a:extLst>
              <a:ext uri="{FF2B5EF4-FFF2-40B4-BE49-F238E27FC236}">
                <a16:creationId xmlns:a16="http://schemas.microsoft.com/office/drawing/2014/main" id="{655755B7-2B89-4C82-B7B3-A9A4AA6270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615" y="3269287"/>
            <a:ext cx="1322947" cy="1219306"/>
          </a:xfrm>
          <a:prstGeom prst="rect">
            <a:avLst/>
          </a:prstGeom>
        </p:spPr>
      </p:pic>
      <p:pic>
        <p:nvPicPr>
          <p:cNvPr id="116" name="ChuongLa - 9Slide.vn">
            <a:extLst>
              <a:ext uri="{FF2B5EF4-FFF2-40B4-BE49-F238E27FC236}">
                <a16:creationId xmlns:a16="http://schemas.microsoft.com/office/drawing/2014/main" id="{C86FD277-D7C1-4175-9CE8-89B100B9DF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615" y="5219641"/>
            <a:ext cx="1322947" cy="1219306"/>
          </a:xfrm>
          <a:prstGeom prst="rect">
            <a:avLst/>
          </a:prstGeom>
        </p:spPr>
      </p:pic>
      <p:pic>
        <p:nvPicPr>
          <p:cNvPr id="119" name="ChuongXanh - 9Slide.vn">
            <a:extLst>
              <a:ext uri="{FF2B5EF4-FFF2-40B4-BE49-F238E27FC236}">
                <a16:creationId xmlns:a16="http://schemas.microsoft.com/office/drawing/2014/main" id="{DCAFEAC0-B8B5-42C5-94DB-0577C814E6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464" y="3269287"/>
            <a:ext cx="1322947" cy="1219306"/>
          </a:xfrm>
          <a:prstGeom prst="rect">
            <a:avLst/>
          </a:prstGeom>
        </p:spPr>
      </p:pic>
      <p:pic>
        <p:nvPicPr>
          <p:cNvPr id="120" name="ChuongDo - 9Slide.vn">
            <a:extLst>
              <a:ext uri="{FF2B5EF4-FFF2-40B4-BE49-F238E27FC236}">
                <a16:creationId xmlns:a16="http://schemas.microsoft.com/office/drawing/2014/main" id="{F866C24F-F6FF-4EB3-A1BD-2435DD4370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464" y="5219641"/>
            <a:ext cx="1322947" cy="121930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88582B8-A3C9-486C-963D-8CEED620D8EC}"/>
              </a:ext>
            </a:extLst>
          </p:cNvPr>
          <p:cNvGrpSpPr/>
          <p:nvPr/>
        </p:nvGrpSpPr>
        <p:grpSpPr>
          <a:xfrm>
            <a:off x="-4113608" y="153951"/>
            <a:ext cx="4046704" cy="2329333"/>
            <a:chOff x="-4113608" y="153951"/>
            <a:chExt cx="4046704" cy="2329333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664CCA0-10CD-421D-8230-24CED5AA5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-4113608" y="153951"/>
              <a:ext cx="1959439" cy="2329333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37203794-B28C-4CE2-B01C-EED26C9C8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112293" flipV="1">
              <a:off x="-2097738" y="181379"/>
              <a:ext cx="2030834" cy="14673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42F206FF-1C51-414C-8D57-DC6D2EEE0F95}"/>
                </a:ext>
              </a:extLst>
            </p:cNvPr>
            <p:cNvSpPr txBox="1"/>
            <p:nvPr/>
          </p:nvSpPr>
          <p:spPr>
            <a:xfrm>
              <a:off x="-1916107" y="437875"/>
              <a:ext cx="1699185" cy="8002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iCiel Cadena" panose="02000503000000020004" pitchFamily="50" charset="0"/>
                </a:rPr>
                <a:t>Yeahhh,</a:t>
              </a:r>
            </a:p>
            <a:p>
              <a:pPr algn="ctr"/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iCiel Cadena" panose="02000503000000020004" pitchFamily="50" charset="0"/>
                </a:rPr>
                <a:t>Đúng rồi!</a:t>
              </a:r>
            </a:p>
            <a:p>
              <a:pPr algn="ctr"/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iCiel Cadena" panose="02000503000000020004" pitchFamily="50" charset="0"/>
                </a:rPr>
                <a:t>Mình thích màu này!</a:t>
              </a:r>
              <a:endParaRPr lang="en-US" sz="900">
                <a:solidFill>
                  <a:schemeClr val="tx1">
                    <a:lumMod val="65000"/>
                    <a:lumOff val="35000"/>
                  </a:schemeClr>
                </a:solidFill>
                <a:latin typeface="iCiel Cadena" panose="02000503000000020004" pitchFamily="50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79E8AD-ADDD-4B2E-9AB0-12017073755C}"/>
              </a:ext>
            </a:extLst>
          </p:cNvPr>
          <p:cNvGrpSpPr/>
          <p:nvPr/>
        </p:nvGrpSpPr>
        <p:grpSpPr>
          <a:xfrm>
            <a:off x="-6727673" y="-302318"/>
            <a:ext cx="3070074" cy="2846957"/>
            <a:chOff x="-6727674" y="-791952"/>
            <a:chExt cx="3598081" cy="3336591"/>
          </a:xfrm>
        </p:grpSpPr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C237501B-EC88-410C-A9A9-AFA955003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H="1">
              <a:off x="-6727674" y="-791952"/>
              <a:ext cx="2646923" cy="3336591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843FEA3-3211-48AB-8C04-1405C0E2F2F5}"/>
                </a:ext>
              </a:extLst>
            </p:cNvPr>
            <p:cNvGrpSpPr/>
            <p:nvPr/>
          </p:nvGrpSpPr>
          <p:grpSpPr>
            <a:xfrm>
              <a:off x="-5243270" y="201217"/>
              <a:ext cx="2113677" cy="1527201"/>
              <a:chOff x="-6838077" y="4492546"/>
              <a:chExt cx="6547671" cy="4730906"/>
            </a:xfrm>
          </p:grpSpPr>
          <p:pic>
            <p:nvPicPr>
              <p:cNvPr id="170" name="Picture 169">
                <a:extLst>
                  <a:ext uri="{FF2B5EF4-FFF2-40B4-BE49-F238E27FC236}">
                    <a16:creationId xmlns:a16="http://schemas.microsoft.com/office/drawing/2014/main" id="{D9E75FE4-2C7F-446E-905E-B05955C15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21112293" flipV="1">
                <a:off x="-6838077" y="4492546"/>
                <a:ext cx="6547671" cy="473090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E46CBDC-2473-4520-BE03-3E0637A23938}"/>
                  </a:ext>
                </a:extLst>
              </p:cNvPr>
              <p:cNvSpPr txBox="1"/>
              <p:nvPr/>
            </p:nvSpPr>
            <p:spPr>
              <a:xfrm>
                <a:off x="-6080058" y="5075962"/>
                <a:ext cx="5354174" cy="2905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Ciel Cadena" panose="02000503000000020004" pitchFamily="50" charset="0"/>
                  </a:rPr>
                  <a:t>Huhu,</a:t>
                </a:r>
              </a:p>
              <a:p>
                <a:pPr algn="ctr"/>
                <a:r>
                  <a:rPr 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Ciel Cadena" panose="02000503000000020004" pitchFamily="50" charset="0"/>
                  </a:rPr>
                  <a:t>chưa chính xác rồi!</a:t>
                </a:r>
              </a:p>
              <a:p>
                <a:pPr algn="ctr"/>
                <a:r>
                  <a:rPr 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iCiel Cadena" panose="02000503000000020004" pitchFamily="50" charset="0"/>
                  </a:rPr>
                  <a:t>Bạn chọn lại nha.</a:t>
                </a:r>
              </a:p>
            </p:txBody>
          </p:sp>
        </p:grp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1407C153-BFDD-497E-BDAA-AD051BD675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3242" y="314152"/>
            <a:ext cx="1548518" cy="2383743"/>
          </a:xfrm>
          <a:prstGeom prst="rect">
            <a:avLst/>
          </a:prstGeom>
        </p:spPr>
      </p:pic>
      <p:pic>
        <p:nvPicPr>
          <p:cNvPr id="40" name="AmthanhThua">
            <a:hlinkClick r:id="" action="ppaction://media"/>
            <a:extLst>
              <a:ext uri="{FF2B5EF4-FFF2-40B4-BE49-F238E27FC236}">
                <a16:creationId xmlns:a16="http://schemas.microsoft.com/office/drawing/2014/main" id="{EFDA2F55-E708-4EE1-A240-2D67B5AA90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245012" y="4407923"/>
            <a:ext cx="487363" cy="487363"/>
          </a:xfrm>
          <a:prstGeom prst="rect">
            <a:avLst/>
          </a:prstGeom>
        </p:spPr>
      </p:pic>
      <p:pic>
        <p:nvPicPr>
          <p:cNvPr id="41" name="nhacthang">
            <a:hlinkClick r:id="" action="ppaction://media"/>
            <a:extLst>
              <a:ext uri="{FF2B5EF4-FFF2-40B4-BE49-F238E27FC236}">
                <a16:creationId xmlns:a16="http://schemas.microsoft.com/office/drawing/2014/main" id="{AACE03CF-63A4-4F98-9320-28D8E9C8A9F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231859" y="2876396"/>
            <a:ext cx="487363" cy="48736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B2E395B-C2FA-41C9-A955-F3A089DD4F32}"/>
              </a:ext>
            </a:extLst>
          </p:cNvPr>
          <p:cNvSpPr/>
          <p:nvPr/>
        </p:nvSpPr>
        <p:spPr>
          <a:xfrm>
            <a:off x="0" y="7010400"/>
            <a:ext cx="38862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Thầy cô nhấp chuột</a:t>
            </a:r>
            <a:b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lần để hiện câu hỏi. Nhấp thêm 1 lần để hiện các đáp án 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C63C546-6DB7-44C9-8EA9-413473C1BE35}"/>
              </a:ext>
            </a:extLst>
          </p:cNvPr>
          <p:cNvGrpSpPr/>
          <p:nvPr/>
        </p:nvGrpSpPr>
        <p:grpSpPr>
          <a:xfrm>
            <a:off x="4000498" y="7010400"/>
            <a:ext cx="4076701" cy="1981200"/>
            <a:chOff x="4000498" y="7010400"/>
            <a:chExt cx="4076701" cy="19812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B90D678-6311-432E-B99C-B1E3AF7BCC1E}"/>
                </a:ext>
              </a:extLst>
            </p:cNvPr>
            <p:cNvSpPr/>
            <p:nvPr/>
          </p:nvSpPr>
          <p:spPr>
            <a:xfrm>
              <a:off x="4000498" y="7010400"/>
              <a:ext cx="4076701" cy="198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Thầy cô nhấp vào chiếc chuông     ở màu mà học sinh chọn để</a:t>
              </a:r>
              <a:br>
                <a:rPr 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320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kiểm tra đáp án</a:t>
              </a:r>
            </a:p>
          </p:txBody>
        </p:sp>
        <p:pic>
          <p:nvPicPr>
            <p:cNvPr id="50" name="ChuongCam - 9Slide.vn">
              <a:extLst>
                <a:ext uri="{FF2B5EF4-FFF2-40B4-BE49-F238E27FC236}">
                  <a16:creationId xmlns:a16="http://schemas.microsoft.com/office/drawing/2014/main" id="{4B7EBBD9-A585-4930-860B-F4F228859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51965" y="7594600"/>
              <a:ext cx="330708" cy="304800"/>
            </a:xfrm>
            <a:prstGeom prst="rect">
              <a:avLst/>
            </a:prstGeom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8C4260CE-C32C-4DD3-8E61-B08357FC92E8}"/>
              </a:ext>
            </a:extLst>
          </p:cNvPr>
          <p:cNvSpPr/>
          <p:nvPr/>
        </p:nvSpPr>
        <p:spPr>
          <a:xfrm>
            <a:off x="8229597" y="7010400"/>
            <a:ext cx="38862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Sau khi HS trả lời xong, thầy cô nhấp chuột</a:t>
            </a:r>
            <a:b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hoặc phím -&gt; để đến</a:t>
            </a:r>
            <a:b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câu hỏi tiếp theo</a:t>
            </a:r>
          </a:p>
        </p:txBody>
      </p:sp>
    </p:spTree>
    <p:extLst>
      <p:ext uri="{BB962C8B-B14F-4D97-AF65-F5344CB8AC3E}">
        <p14:creationId xmlns:p14="http://schemas.microsoft.com/office/powerpoint/2010/main" val="374042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4" fill="hold" nodeType="click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6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6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9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30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 p14:presetBounceEnd="65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3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3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 p14:presetBounceEnd="65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37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38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65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4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4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65000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45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46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47" restart="whenNotActive" fill="hold" evtFilter="cancelBubble" nodeType="interactiveSeq">
                    <p:stCondLst>
                      <p:cond evt="onClick" delay="0">
                        <p:tgtEl>
                          <p:spTgt spid="1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8" fill="hold">
                          <p:stCondLst>
                            <p:cond delay="0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1" dur="3432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42" presetClass="path" presetSubtype="0" fill="hold" nodeType="with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3.7037E-7 L 0.34882 0.0412 " pathEditMode="relative" rAng="0" ptsTypes="AA" p14:bounceEnd="65000">
                                          <p:cBhvr>
                                            <p:cTn id="59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435" y="20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0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0"/>
                      </p:tgtEl>
                    </p:cond>
                  </p:nextCondLst>
                </p:seq>
                <p:seq concurrent="1" nextAc="seek">
                  <p:cTn id="78" restart="whenNotActive" fill="hold" evtFilter="cancelBubble" nodeType="interactiveSeq">
                    <p:stCondLst>
                      <p:cond evt="onClick" delay="0">
                        <p:tgtEl>
                          <p:spTgt spid="1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9" fill="hold">
                          <p:stCondLst>
                            <p:cond delay="0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2" dur="4995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8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42" presetClass="path" presetSubtype="0" fill="hold" nodeType="withEffect" p14:presetBounceEnd="57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0.60325 0.0581 " pathEditMode="relative" rAng="0" ptsTypes="AA" p14:bounceEnd="57000">
                                          <p:cBhvr>
                                            <p:cTn id="8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169" y="28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9"/>
                      </p:tgtEl>
                    </p:cond>
                  </p:nextCondLst>
                </p:seq>
                <p:seq concurrent="1" nextAc="seek">
                  <p:cTn id="88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9" fill="hold">
                          <p:stCondLst>
                            <p:cond delay="0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2" dur="4995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42" presetClass="path" presetSubtype="0" fill="hold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0.58854 0.0581 " pathEditMode="relative" rAng="0" ptsTypes="AA" p14:bounceEnd="55000">
                                          <p:cBhvr>
                                            <p:cTn id="9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427" y="28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  <p:seq concurrent="1" nextAc="seek">
                  <p:cTn id="98" restart="whenNotActive" fill="hold" evtFilter="cancelBubble" nodeType="interactiveSeq">
                    <p:stCondLst>
                      <p:cond evt="onClick" delay="0">
                        <p:tgtEl>
                          <p:spTgt spid="11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9" fill="hold">
                          <p:stCondLst>
                            <p:cond delay="0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2" dur="4995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0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42" presetClass="path" presetSubtype="0" fill="hold" nodeType="withEffect" p14:presetBounceEnd="57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0.60325 0.05208 " pathEditMode="relative" rAng="0" ptsTypes="AA" p14:bounceEnd="57000">
                                          <p:cBhvr>
                                            <p:cTn id="10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169" y="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6"/>
                      </p:tgtEl>
                    </p:cond>
                  </p:nextCondLst>
                </p:seq>
                <p:audio>
                  <p:cMediaNode vol="36585">
                    <p:cTn id="10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0"/>
                    </p:tgtEl>
                  </p:cMediaNode>
                </p:audio>
                <p:audio>
                  <p:cMediaNode vol="40244">
                    <p:cTn id="10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1"/>
                    </p:tgtEl>
                  </p:cMediaNode>
                </p:audio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47" restart="whenNotActive" fill="hold" evtFilter="cancelBubble" nodeType="interactiveSeq">
                    <p:stCondLst>
                      <p:cond evt="onClick" delay="0">
                        <p:tgtEl>
                          <p:spTgt spid="1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8" fill="hold">
                          <p:stCondLst>
                            <p:cond delay="0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1" dur="3432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3.7037E-7 L 0.34882 0.0412 " pathEditMode="relative" rAng="0" ptsTypes="AA">
                                          <p:cBhvr>
                                            <p:cTn id="59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7435" y="20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0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0"/>
                      </p:tgtEl>
                    </p:cond>
                  </p:nextCondLst>
                </p:seq>
                <p:seq concurrent="1" nextAc="seek">
                  <p:cTn id="78" restart="whenNotActive" fill="hold" evtFilter="cancelBubble" nodeType="interactiveSeq">
                    <p:stCondLst>
                      <p:cond evt="onClick" delay="0">
                        <p:tgtEl>
                          <p:spTgt spid="1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9" fill="hold">
                          <p:stCondLst>
                            <p:cond delay="0"/>
                          </p:stCondLst>
                          <p:childTnLst>
                            <p:par>
                              <p:cTn id="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2" dur="4995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8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0.60325 0.0581 " pathEditMode="relative" rAng="0" ptsTypes="AA">
                                          <p:cBhvr>
                                            <p:cTn id="8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169" y="28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9"/>
                      </p:tgtEl>
                    </p:cond>
                  </p:nextCondLst>
                </p:seq>
                <p:seq concurrent="1" nextAc="seek">
                  <p:cTn id="88" restart="whenNotActive" fill="hold" evtFilter="cancelBubble" nodeType="interactiveSeq">
                    <p:stCondLst>
                      <p:cond evt="onClick" delay="0">
                        <p:tgtEl>
                          <p:spTgt spid="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9" fill="hold">
                          <p:stCondLst>
                            <p:cond delay="0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2" dur="4995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0.58854 0.0581 " pathEditMode="relative" rAng="0" ptsTypes="AA">
                                          <p:cBhvr>
                                            <p:cTn id="9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427" y="28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"/>
                      </p:tgtEl>
                    </p:cond>
                  </p:nextCondLst>
                </p:seq>
                <p:seq concurrent="1" nextAc="seek">
                  <p:cTn id="98" restart="whenNotActive" fill="hold" evtFilter="cancelBubble" nodeType="interactiveSeq">
                    <p:stCondLst>
                      <p:cond evt="onClick" delay="0">
                        <p:tgtEl>
                          <p:spTgt spid="11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9" fill="hold">
                          <p:stCondLst>
                            <p:cond delay="0"/>
                          </p:stCondLst>
                          <p:childTnLst>
                            <p:par>
                              <p:cTn id="1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2" dur="4995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0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4.07407E-6 L 0.60325 0.05208 " pathEditMode="relative" rAng="0" ptsTypes="AA">
                                          <p:cBhvr>
                                            <p:cTn id="107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0169" y="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6"/>
                      </p:tgtEl>
                    </p:cond>
                  </p:nextCondLst>
                </p:seq>
                <p:audio>
                  <p:cMediaNode vol="36585">
                    <p:cTn id="10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0"/>
                    </p:tgtEl>
                  </p:cMediaNode>
                </p:audio>
                <p:audio>
                  <p:cMediaNode vol="40244">
                    <p:cTn id="10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1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FDD4CA-A9E1-452B-BFCA-22D90E773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813" y="0"/>
            <a:ext cx="12215813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E6D8704-4E40-4128-8BDA-4D6D4EFB4243}"/>
              </a:ext>
            </a:extLst>
          </p:cNvPr>
          <p:cNvGrpSpPr/>
          <p:nvPr/>
        </p:nvGrpSpPr>
        <p:grpSpPr>
          <a:xfrm>
            <a:off x="5653710" y="209025"/>
            <a:ext cx="4345196" cy="1920556"/>
            <a:chOff x="1034003" y="260315"/>
            <a:chExt cx="4656152" cy="2057997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73CD59DB-4B97-4529-990F-B877A9AC8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4003" y="583667"/>
              <a:ext cx="4656152" cy="1734645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A950A63E-AF72-41C5-AED0-2D5595040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61615" y="260315"/>
              <a:ext cx="1486839" cy="712987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6DD72B97-8F2B-4723-9F67-FD81B5B68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37586" y="282051"/>
              <a:ext cx="1493199" cy="694316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777F623B-A4E0-4946-935C-4F7F0101F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01381" y="757566"/>
              <a:ext cx="4321396" cy="138684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78237F3-1A79-4E86-B92E-4A05214A53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765" y="229309"/>
            <a:ext cx="5383235" cy="623674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E884C81-856F-47B0-B589-654CA907BE79}"/>
              </a:ext>
            </a:extLst>
          </p:cNvPr>
          <p:cNvGrpSpPr/>
          <p:nvPr/>
        </p:nvGrpSpPr>
        <p:grpSpPr>
          <a:xfrm>
            <a:off x="5077790" y="2862904"/>
            <a:ext cx="6281207" cy="3731031"/>
            <a:chOff x="5077790" y="2862904"/>
            <a:chExt cx="6281207" cy="373103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4B083C1-8CDA-45C3-9563-147B5F287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62600" y="2862904"/>
              <a:ext cx="5170488" cy="373103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D40F75-95EF-4849-B5FF-3CADEF718F98}"/>
                </a:ext>
              </a:extLst>
            </p:cNvPr>
            <p:cNvSpPr txBox="1"/>
            <p:nvPr/>
          </p:nvSpPr>
          <p:spPr>
            <a:xfrm>
              <a:off x="5077790" y="3805222"/>
              <a:ext cx="6281207" cy="203132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400">
                  <a:solidFill>
                    <a:schemeClr val="tx1">
                      <a:lumMod val="50000"/>
                      <a:lumOff val="50000"/>
                    </a:schemeClr>
                  </a:solidFill>
                  <a:latin typeface="iCiel Cadena" panose="02000503000000020004" pitchFamily="50" charset="0"/>
                </a:rPr>
                <a:t>Cảm ơn các bạn</a:t>
              </a:r>
            </a:p>
            <a:p>
              <a:pPr algn="ctr"/>
              <a:r>
                <a:rPr lang="en-US" sz="4400">
                  <a:solidFill>
                    <a:schemeClr val="tx1">
                      <a:lumMod val="50000"/>
                      <a:lumOff val="50000"/>
                    </a:schemeClr>
                  </a:solidFill>
                  <a:latin typeface="iCiel Cadena" panose="02000503000000020004" pitchFamily="50" charset="0"/>
                </a:rPr>
                <a:t>đã chọn vòng cổ</a:t>
              </a:r>
            </a:p>
            <a:p>
              <a:pPr algn="ctr"/>
              <a:r>
                <a:rPr lang="en-US" sz="4400">
                  <a:solidFill>
                    <a:schemeClr val="tx1">
                      <a:lumMod val="50000"/>
                      <a:lumOff val="50000"/>
                    </a:schemeClr>
                  </a:solidFill>
                  <a:latin typeface="iCiel Cadena" panose="02000503000000020004" pitchFamily="50" charset="0"/>
                </a:rPr>
                <a:t>cho tớ!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655735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95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heme/theme1.xml><?xml version="1.0" encoding="utf-8"?>
<a:theme xmlns:a="http://schemas.openxmlformats.org/drawingml/2006/main" name="Office Theme">
  <a:themeElements>
    <a:clrScheme name="9Slide - 2021">
      <a:dk1>
        <a:sysClr val="windowText" lastClr="000000"/>
      </a:dk1>
      <a:lt1>
        <a:sysClr val="window" lastClr="FFFFFF"/>
      </a:lt1>
      <a:dk2>
        <a:srgbClr val="092D6C"/>
      </a:dk2>
      <a:lt2>
        <a:srgbClr val="FCECD0"/>
      </a:lt2>
      <a:accent1>
        <a:srgbClr val="4FC1E9"/>
      </a:accent1>
      <a:accent2>
        <a:srgbClr val="48CFAD"/>
      </a:accent2>
      <a:accent3>
        <a:srgbClr val="A0D468"/>
      </a:accent3>
      <a:accent4>
        <a:srgbClr val="FFBD45"/>
      </a:accent4>
      <a:accent5>
        <a:srgbClr val="FC6E51"/>
      </a:accent5>
      <a:accent6>
        <a:srgbClr val="ED5565"/>
      </a:accent6>
      <a:hlink>
        <a:srgbClr val="5D9CEC"/>
      </a:hlink>
      <a:folHlink>
        <a:srgbClr val="AC92EC"/>
      </a:folHlink>
    </a:clrScheme>
    <a:fontScheme name="9Slide Fonts">
      <a:majorFont>
        <a:latin typeface="#9Slide02 Tieu de dai"/>
        <a:ea typeface=""/>
        <a:cs typeface=""/>
      </a:majorFont>
      <a:minorFont>
        <a:latin typeface="#9Slide02 Noi dung da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4C410E64-73D4-4894-A16A-B0A564A2C1B3}" vid="{BD11DD77-7AB8-40E7-98B4-F754939C4E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207</TotalTime>
  <Words>470</Words>
  <Application>Microsoft Office PowerPoint</Application>
  <PresentationFormat>Widescreen</PresentationFormat>
  <Paragraphs>71</Paragraphs>
  <Slides>7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iCiel Cadena</vt:lpstr>
      <vt:lpstr>#9Slide02 Tieu de dai</vt:lpstr>
      <vt:lpstr>#9Slide02 Noi dung dai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Bap Tro Giang</Manager>
  <Company>Bap Tro Giang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Bap Tro Giang</dc:title>
  <dc:subject>Bap Tro Giang</dc:subject>
  <dc:creator>TUF A15</dc:creator>
  <cp:keywords>Bap Tro Giang</cp:keywords>
  <dc:description>Bap Tro Giang</dc:description>
  <cp:lastModifiedBy>Chang Chang</cp:lastModifiedBy>
  <cp:revision>29</cp:revision>
  <dcterms:created xsi:type="dcterms:W3CDTF">2021-10-10T09:00:27Z</dcterms:created>
  <dcterms:modified xsi:type="dcterms:W3CDTF">2024-07-27T10:19:30Z</dcterms:modified>
  <cp:category>Bap Tro Giang</cp:category>
  <cp:contentStatus>9Slide</cp:contentStatus>
</cp:coreProperties>
</file>